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39"/>
  </p:notesMasterIdLst>
  <p:sldIdLst>
    <p:sldId id="257" r:id="rId12"/>
    <p:sldId id="414" r:id="rId13"/>
    <p:sldId id="417" r:id="rId14"/>
    <p:sldId id="415" r:id="rId15"/>
    <p:sldId id="418" r:id="rId16"/>
    <p:sldId id="392" r:id="rId17"/>
    <p:sldId id="404" r:id="rId18"/>
    <p:sldId id="405" r:id="rId19"/>
    <p:sldId id="406" r:id="rId20"/>
    <p:sldId id="407" r:id="rId21"/>
    <p:sldId id="390" r:id="rId22"/>
    <p:sldId id="398" r:id="rId23"/>
    <p:sldId id="399" r:id="rId24"/>
    <p:sldId id="410" r:id="rId25"/>
    <p:sldId id="411" r:id="rId26"/>
    <p:sldId id="412" r:id="rId27"/>
    <p:sldId id="413" r:id="rId28"/>
    <p:sldId id="393" r:id="rId29"/>
    <p:sldId id="394" r:id="rId30"/>
    <p:sldId id="395" r:id="rId31"/>
    <p:sldId id="402" r:id="rId32"/>
    <p:sldId id="409" r:id="rId33"/>
    <p:sldId id="403" r:id="rId34"/>
    <p:sldId id="408" r:id="rId35"/>
    <p:sldId id="419" r:id="rId36"/>
    <p:sldId id="400" r:id="rId37"/>
    <p:sldId id="4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14"/>
            <p14:sldId id="417"/>
            <p14:sldId id="415"/>
            <p14:sldId id="418"/>
            <p14:sldId id="392"/>
            <p14:sldId id="404"/>
            <p14:sldId id="405"/>
            <p14:sldId id="406"/>
            <p14:sldId id="407"/>
            <p14:sldId id="390"/>
            <p14:sldId id="398"/>
            <p14:sldId id="399"/>
            <p14:sldId id="410"/>
            <p14:sldId id="411"/>
            <p14:sldId id="412"/>
            <p14:sldId id="413"/>
            <p14:sldId id="393"/>
            <p14:sldId id="394"/>
            <p14:sldId id="395"/>
            <p14:sldId id="402"/>
            <p14:sldId id="409"/>
            <p14:sldId id="403"/>
            <p14:sldId id="408"/>
            <p14:sldId id="419"/>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06" autoAdjust="0"/>
    <p:restoredTop sz="74890" autoAdjust="0"/>
  </p:normalViewPr>
  <p:slideViewPr>
    <p:cSldViewPr snapToGrid="0">
      <p:cViewPr varScale="1">
        <p:scale>
          <a:sx n="118" d="100"/>
          <a:sy n="118" d="100"/>
        </p:scale>
        <p:origin x="2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ata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32AD0311-AB7F-2A44-B0FC-AAF90CC84BAA}" type="presOf" srcId="{F45BE8C2-4006-4AF3-98CB-7C6434D472AF}" destId="{00C6F4E3-D6CD-42CC-B718-0A74EC31EEC2}" srcOrd="0" destOrd="0" presId="urn:microsoft.com/office/officeart/2008/layout/BendingPictureCaption"/>
    <dgm:cxn modelId="{7BD0FE5B-87E3-4E64-B6EE-C26C006107A4}" srcId="{7442ABF4-FE4A-47C1-A503-89DB124FF5B9}" destId="{EF0851AE-56A9-4ED8-9318-E69F9A7650BB}" srcOrd="13" destOrd="0" parTransId="{6F339781-657E-45D0-8765-F3B02B21669D}" sibTransId="{03439C20-F837-416C-ABEF-98149A9613FF}"/>
    <dgm:cxn modelId="{3CA10FA6-0CFD-4596-B736-DFC039C9DBEB}" srcId="{7442ABF4-FE4A-47C1-A503-89DB124FF5B9}" destId="{17138B87-1746-4FC1-B753-CD5CA4A30AAC}" srcOrd="16" destOrd="0" parTransId="{75DDEB04-09B9-4A10-8AE6-EEAEE5E70EB6}" sibTransId="{F4867660-23AF-4181-9D3B-E89A3BB56112}"/>
    <dgm:cxn modelId="{FE43E443-62C3-3846-9519-D00AB2093473}" type="presOf" srcId="{7456D610-54D5-4F42-B1F3-84968977490E}" destId="{F8AC55C6-41F4-4924-854C-2B52AB35662E}"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F0F7CCBA-323B-6E45-9190-EF6033175E07}" type="presOf" srcId="{3206D353-7B28-4F43-AA3E-FCBD2C014D01}" destId="{DA7BDB1F-E2F7-4D1A-9EB2-EBB2A5E1E971}"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A2691912-C228-AC4F-8E7D-BE1D420E2CBC}" type="presOf" srcId="{BCA2F474-3B42-47EC-919E-32033241BDBC}" destId="{C7E63FE0-4AA1-4D2E-A54C-1BB7F1EA1210}" srcOrd="0" destOrd="0" presId="urn:microsoft.com/office/officeart/2008/layout/BendingPictureCaption"/>
    <dgm:cxn modelId="{50D7C5A8-0B20-FB40-8222-8F50D40DB4DD}" type="presOf" srcId="{342071C1-3E89-4F4E-A8B9-E92AFF0BE6E9}" destId="{4F4BC5E9-F712-4E04-A242-571EDA989011}"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C805516C-EB35-8E48-8FE6-E07A4BE574AB}" type="presOf" srcId="{E1650E91-408D-46AB-A736-296A980C7A3A}" destId="{BA5F94C5-87B8-444A-9F37-A8064B1F52F2}" srcOrd="0" destOrd="0" presId="urn:microsoft.com/office/officeart/2008/layout/BendingPictureCaption"/>
    <dgm:cxn modelId="{03D3B706-7336-46AD-A7BA-1564FDF93B25}" srcId="{7442ABF4-FE4A-47C1-A503-89DB124FF5B9}" destId="{28BE8ED0-986A-4BBC-A89D-596D6D9F413A}" srcOrd="6" destOrd="0" parTransId="{96763FC8-C3B5-41FB-BAC1-BBBF33CA05CA}" sibTransId="{16493DFE-1ABA-44DE-83FA-E20C6CD43368}"/>
    <dgm:cxn modelId="{3FEDCD00-783F-E949-81E4-D0DA89F43C38}" type="presOf" srcId="{0923F9A6-A747-49C8-B485-E5CCE5AA0CB2}" destId="{50BB7082-EE77-4120-9DC9-DA17A3952148}" srcOrd="0" destOrd="0" presId="urn:microsoft.com/office/officeart/2008/layout/BendingPictureCaption"/>
    <dgm:cxn modelId="{E3E1BBFB-5647-9743-B418-60694E8F7B53}" type="presOf" srcId="{17138B87-1746-4FC1-B753-CD5CA4A30AAC}" destId="{57E96997-B152-41E1-AFB5-18E385AFD9D0}"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B4CE5665-AAED-D44E-A96C-923172CD1BC9}" type="presOf" srcId="{553FD8AC-4696-485D-B3CF-85DE09300F59}" destId="{F5980858-8A29-47B6-92A2-26BC6069AF02}"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989C15E5-B4AE-834B-B3A1-24C30B918E73}" type="presOf" srcId="{D32A1BF2-19BC-4F86-9595-7EDC80ABD64C}" destId="{1FE66FFB-6B5E-4DA7-AAC6-2BB162DE904E}" srcOrd="0" destOrd="0" presId="urn:microsoft.com/office/officeart/2008/layout/BendingPictureCaption"/>
    <dgm:cxn modelId="{8F72C814-9B0F-2E46-BF1C-83B5E1366F18}" type="presOf" srcId="{7BB06D8B-9843-4974-9BA1-2F79BBFC7663}" destId="{FF440F36-3F0E-4B5C-8FCF-AC88917DC7C4}" srcOrd="0" destOrd="0" presId="urn:microsoft.com/office/officeart/2008/layout/BendingPictureCaption"/>
    <dgm:cxn modelId="{5BD09986-14D0-6D44-8103-F9DC84CE2F0D}" type="presOf" srcId="{E8846A22-258A-4FD5-BBCC-46007FD75037}" destId="{EB93DD9D-C8C4-4105-928C-BD9E9F3208C6}" srcOrd="0" destOrd="0" presId="urn:microsoft.com/office/officeart/2008/layout/BendingPictureCaption"/>
    <dgm:cxn modelId="{FD28DCC9-0500-EB4C-94BB-CAACD18F3664}" type="presOf" srcId="{8252EB68-2AAC-4C47-8BDB-859777C82D6F}" destId="{8220BEBE-047A-4BD2-B648-F74DB452E9C9}"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BE295289-CADF-014A-9C30-15031FB54371}" type="presOf" srcId="{7442ABF4-FE4A-47C1-A503-89DB124FF5B9}" destId="{9A8DA8A5-873D-4BAD-BECC-50628EF56118}" srcOrd="0" destOrd="0" presId="urn:microsoft.com/office/officeart/2008/layout/BendingPictureCaption"/>
    <dgm:cxn modelId="{7F6C5C69-8E65-480F-BA81-9D1887948780}" srcId="{7442ABF4-FE4A-47C1-A503-89DB124FF5B9}" destId="{5D6ADFED-8B60-4018-865A-8248FD60FCBB}" srcOrd="12" destOrd="0" parTransId="{9889F785-6053-4E2D-9DA6-921EDEE8686A}" sibTransId="{EABFA467-9477-46C1-A5AF-032A5B742001}"/>
    <dgm:cxn modelId="{FBAEF596-465D-BA49-9A08-DC9EDE957305}" type="presOf" srcId="{E5D39605-D10E-444D-A021-68E2CBF66F48}" destId="{2B61ABDE-0B70-4A23-A084-BD0613100D78}" srcOrd="0" destOrd="0" presId="urn:microsoft.com/office/officeart/2008/layout/BendingPictureCaption"/>
    <dgm:cxn modelId="{FEA81EE3-8C5C-404F-86EB-864E160D8A7C}" type="presOf" srcId="{28BE8ED0-986A-4BBC-A89D-596D6D9F413A}" destId="{A2256911-E6E2-4DC8-AE4E-A890DB961EA9}" srcOrd="0" destOrd="0" presId="urn:microsoft.com/office/officeart/2008/layout/BendingPictureCaption"/>
    <dgm:cxn modelId="{F7CD41D6-C708-4940-9ED0-7ABC2BB2BA47}" type="presOf" srcId="{EF0851AE-56A9-4ED8-9318-E69F9A7650BB}" destId="{B7230ED4-15B8-4E7B-81B0-EABAC9648E2B}"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357565D0-4EA9-E54F-B1CB-887252CE9867}" type="presOf" srcId="{A758F707-104A-4EAD-9FEC-E82D2F284738}" destId="{16C55E22-8BDF-4438-A8FE-4D341F14BA34}" srcOrd="0" destOrd="0" presId="urn:microsoft.com/office/officeart/2008/layout/BendingPictureCaption"/>
    <dgm:cxn modelId="{CC43580D-D36F-4DF5-BB69-3E2AC92AA034}" srcId="{7442ABF4-FE4A-47C1-A503-89DB124FF5B9}" destId="{7BB06D8B-9843-4974-9BA1-2F79BBFC7663}" srcOrd="5" destOrd="0" parTransId="{8A304119-FAC9-4C2B-9CDA-0D21A00F85DD}" sibTransId="{319F362F-FBF7-4583-BA7F-4CB5D2C6D972}"/>
    <dgm:cxn modelId="{C033DCB7-3E2C-4295-B983-A20C927BA381}" srcId="{7442ABF4-FE4A-47C1-A503-89DB124FF5B9}" destId="{D32A1BF2-19BC-4F86-9595-7EDC80ABD64C}" srcOrd="2" destOrd="0" parTransId="{E0DCB350-63BB-4B4B-AB49-5F4606379795}" sibTransId="{90E45DD3-FDE5-455E-962B-ABECF9289685}"/>
    <dgm:cxn modelId="{63342AD2-E64C-4CCB-9D7C-8F79D234F0C1}" srcId="{7442ABF4-FE4A-47C1-A503-89DB124FF5B9}" destId="{342071C1-3E89-4F4E-A8B9-E92AFF0BE6E9}" srcOrd="14" destOrd="0" parTransId="{0D626547-61FF-4355-92D2-613F1B758899}" sibTransId="{0C84845A-79BB-497C-A678-C5F83EE605AC}"/>
    <dgm:cxn modelId="{B37AC089-F769-AD42-BFDD-99398610C558}" type="presOf" srcId="{5D6ADFED-8B60-4018-865A-8248FD60FCBB}" destId="{26499A22-B72A-486A-8B0D-2C3E910226A6}" srcOrd="0" destOrd="0" presId="urn:microsoft.com/office/officeart/2008/layout/BendingPictureCaption"/>
    <dgm:cxn modelId="{C2A22499-6182-43B1-9B21-B4CE5D144E05}" srcId="{7442ABF4-FE4A-47C1-A503-89DB124FF5B9}" destId="{8252EB68-2AAC-4C47-8BDB-859777C82D6F}" srcOrd="10" destOrd="0" parTransId="{7C177DDF-71B1-4D8F-8863-9B49BF930947}" sibTransId="{50847C61-BD37-4E3A-8E13-4D62CBB3329C}"/>
    <dgm:cxn modelId="{D493012F-3291-114F-BC25-4E6A5C9C25B7}" type="presParOf" srcId="{9A8DA8A5-873D-4BAD-BECC-50628EF56118}" destId="{599C1CE2-3498-4280-A32B-D4E90D2822DA}" srcOrd="0" destOrd="0" presId="urn:microsoft.com/office/officeart/2008/layout/BendingPictureCaption"/>
    <dgm:cxn modelId="{842EBD6D-4140-2F4A-957B-15DE38A4C88A}" type="presParOf" srcId="{599C1CE2-3498-4280-A32B-D4E90D2822DA}" destId="{FCBCBEEA-1F55-4064-A36D-3CE39C686225}" srcOrd="0" destOrd="0" presId="urn:microsoft.com/office/officeart/2008/layout/BendingPictureCaption"/>
    <dgm:cxn modelId="{5D2DDA8E-3359-6542-A120-434B826301C9}" type="presParOf" srcId="{599C1CE2-3498-4280-A32B-D4E90D2822DA}" destId="{16C55E22-8BDF-4438-A8FE-4D341F14BA34}" srcOrd="1" destOrd="0" presId="urn:microsoft.com/office/officeart/2008/layout/BendingPictureCaption"/>
    <dgm:cxn modelId="{F1392206-A11F-6049-9484-36A875BB6D2F}" type="presParOf" srcId="{9A8DA8A5-873D-4BAD-BECC-50628EF56118}" destId="{864AFBD3-9F4C-4667-B1A8-D6DB671D0E42}" srcOrd="1" destOrd="0" presId="urn:microsoft.com/office/officeart/2008/layout/BendingPictureCaption"/>
    <dgm:cxn modelId="{0E5E1603-FC14-FE45-8EB3-773388E91B08}" type="presParOf" srcId="{9A8DA8A5-873D-4BAD-BECC-50628EF56118}" destId="{2DE2BC05-3B80-43FB-B120-51D63EA43B74}" srcOrd="2" destOrd="0" presId="urn:microsoft.com/office/officeart/2008/layout/BendingPictureCaption"/>
    <dgm:cxn modelId="{B68CBC53-FC87-654C-AECD-B8C6E1C4E168}" type="presParOf" srcId="{2DE2BC05-3B80-43FB-B120-51D63EA43B74}" destId="{75657458-8276-47E5-BA62-23C290B4E8E4}" srcOrd="0" destOrd="0" presId="urn:microsoft.com/office/officeart/2008/layout/BendingPictureCaption"/>
    <dgm:cxn modelId="{99C0C70E-319B-CB4C-9F8D-AE5BE0AC01FD}" type="presParOf" srcId="{2DE2BC05-3B80-43FB-B120-51D63EA43B74}" destId="{00C6F4E3-D6CD-42CC-B718-0A74EC31EEC2}" srcOrd="1" destOrd="0" presId="urn:microsoft.com/office/officeart/2008/layout/BendingPictureCaption"/>
    <dgm:cxn modelId="{A9668E3B-25A6-C446-AB81-2F1D40C9AEB9}" type="presParOf" srcId="{9A8DA8A5-873D-4BAD-BECC-50628EF56118}" destId="{320A03FC-B706-452B-92FA-E62F44E6B6F9}" srcOrd="3" destOrd="0" presId="urn:microsoft.com/office/officeart/2008/layout/BendingPictureCaption"/>
    <dgm:cxn modelId="{9AFE94DC-18D6-3C45-A89F-F15AFF7135A0}" type="presParOf" srcId="{9A8DA8A5-873D-4BAD-BECC-50628EF56118}" destId="{F7226A8D-E270-45B7-A857-6B86BC6917AE}" srcOrd="4" destOrd="0" presId="urn:microsoft.com/office/officeart/2008/layout/BendingPictureCaption"/>
    <dgm:cxn modelId="{DBFA7EF4-A355-2A4D-950C-12327E56157E}" type="presParOf" srcId="{F7226A8D-E270-45B7-A857-6B86BC6917AE}" destId="{2D8C69AA-9283-40D0-A1CE-CD996B703719}" srcOrd="0" destOrd="0" presId="urn:microsoft.com/office/officeart/2008/layout/BendingPictureCaption"/>
    <dgm:cxn modelId="{B80C9C3E-33A8-5442-9BF1-758DCE4FB56A}" type="presParOf" srcId="{F7226A8D-E270-45B7-A857-6B86BC6917AE}" destId="{1FE66FFB-6B5E-4DA7-AAC6-2BB162DE904E}" srcOrd="1" destOrd="0" presId="urn:microsoft.com/office/officeart/2008/layout/BendingPictureCaption"/>
    <dgm:cxn modelId="{D06BB849-9F80-8141-A58F-2E52FAFFA19D}" type="presParOf" srcId="{9A8DA8A5-873D-4BAD-BECC-50628EF56118}" destId="{87500DF1-0FE8-4B0C-9876-591C75F9417B}" srcOrd="5" destOrd="0" presId="urn:microsoft.com/office/officeart/2008/layout/BendingPictureCaption"/>
    <dgm:cxn modelId="{4588956D-60D2-894A-8351-86753F5D90CD}" type="presParOf" srcId="{9A8DA8A5-873D-4BAD-BECC-50628EF56118}" destId="{3F0FC499-CA78-40FA-AE7E-4B48B1FD2066}" srcOrd="6" destOrd="0" presId="urn:microsoft.com/office/officeart/2008/layout/BendingPictureCaption"/>
    <dgm:cxn modelId="{09F1602B-B4CB-F040-9BC7-3057E5FC86EF}" type="presParOf" srcId="{3F0FC499-CA78-40FA-AE7E-4B48B1FD2066}" destId="{7E0D0224-E7E9-4ED2-BFB9-06AB646AFA22}" srcOrd="0" destOrd="0" presId="urn:microsoft.com/office/officeart/2008/layout/BendingPictureCaption"/>
    <dgm:cxn modelId="{632CC015-B78E-F648-BE60-AEFF29975F35}" type="presParOf" srcId="{3F0FC499-CA78-40FA-AE7E-4B48B1FD2066}" destId="{BA5F94C5-87B8-444A-9F37-A8064B1F52F2}" srcOrd="1" destOrd="0" presId="urn:microsoft.com/office/officeart/2008/layout/BendingPictureCaption"/>
    <dgm:cxn modelId="{959FAA7B-6879-D642-8396-0C7D0C7AECB1}" type="presParOf" srcId="{9A8DA8A5-873D-4BAD-BECC-50628EF56118}" destId="{AF8410C1-BF8C-48E7-B790-2F103BEB9789}" srcOrd="7" destOrd="0" presId="urn:microsoft.com/office/officeart/2008/layout/BendingPictureCaption"/>
    <dgm:cxn modelId="{2779102C-6FDE-8C4C-A596-20333F2BDC4D}" type="presParOf" srcId="{9A8DA8A5-873D-4BAD-BECC-50628EF56118}" destId="{4CC7ACCA-9312-4993-95EE-90D2E7C85FEE}" srcOrd="8" destOrd="0" presId="urn:microsoft.com/office/officeart/2008/layout/BendingPictureCaption"/>
    <dgm:cxn modelId="{F42CA4D1-32BD-9E49-A988-6F8D2D16849E}" type="presParOf" srcId="{4CC7ACCA-9312-4993-95EE-90D2E7C85FEE}" destId="{852D4912-C3FD-4735-94E0-0537864FA6A7}" srcOrd="0" destOrd="0" presId="urn:microsoft.com/office/officeart/2008/layout/BendingPictureCaption"/>
    <dgm:cxn modelId="{C52BE965-B22E-DC43-B968-9E3ED7201282}" type="presParOf" srcId="{4CC7ACCA-9312-4993-95EE-90D2E7C85FEE}" destId="{EB93DD9D-C8C4-4105-928C-BD9E9F3208C6}" srcOrd="1" destOrd="0" presId="urn:microsoft.com/office/officeart/2008/layout/BendingPictureCaption"/>
    <dgm:cxn modelId="{13D9DD0F-CC3C-0248-92CA-507449C21A51}" type="presParOf" srcId="{9A8DA8A5-873D-4BAD-BECC-50628EF56118}" destId="{B9DE0093-7AD2-49A7-ACF2-C16CB0D4E173}" srcOrd="9" destOrd="0" presId="urn:microsoft.com/office/officeart/2008/layout/BendingPictureCaption"/>
    <dgm:cxn modelId="{17F50E80-F69F-3E44-8E54-66EA3563FA9B}" type="presParOf" srcId="{9A8DA8A5-873D-4BAD-BECC-50628EF56118}" destId="{3E97EBC4-47D6-49C9-9B26-4D82603BC7E2}" srcOrd="10" destOrd="0" presId="urn:microsoft.com/office/officeart/2008/layout/BendingPictureCaption"/>
    <dgm:cxn modelId="{A4BDB99B-D83D-354C-B88D-9C8C791CE68B}" type="presParOf" srcId="{3E97EBC4-47D6-49C9-9B26-4D82603BC7E2}" destId="{A9739634-EDF7-4145-AE5A-275FC1327E18}" srcOrd="0" destOrd="0" presId="urn:microsoft.com/office/officeart/2008/layout/BendingPictureCaption"/>
    <dgm:cxn modelId="{356F7BDF-5750-D74F-93E7-6E0060BD0876}" type="presParOf" srcId="{3E97EBC4-47D6-49C9-9B26-4D82603BC7E2}" destId="{FF440F36-3F0E-4B5C-8FCF-AC88917DC7C4}" srcOrd="1" destOrd="0" presId="urn:microsoft.com/office/officeart/2008/layout/BendingPictureCaption"/>
    <dgm:cxn modelId="{33578572-3275-0A47-98EE-4C1DE4DE26CF}" type="presParOf" srcId="{9A8DA8A5-873D-4BAD-BECC-50628EF56118}" destId="{D17C862A-80C6-41EA-8AAC-94A126D67C24}" srcOrd="11" destOrd="0" presId="urn:microsoft.com/office/officeart/2008/layout/BendingPictureCaption"/>
    <dgm:cxn modelId="{92BAA984-98C7-C142-9E0B-8D04A642C24F}" type="presParOf" srcId="{9A8DA8A5-873D-4BAD-BECC-50628EF56118}" destId="{CA1D86F2-6376-4999-8D02-34CF3D6EB942}" srcOrd="12" destOrd="0" presId="urn:microsoft.com/office/officeart/2008/layout/BendingPictureCaption"/>
    <dgm:cxn modelId="{416B8927-87F4-D240-B05D-8E0E64970CB5}" type="presParOf" srcId="{CA1D86F2-6376-4999-8D02-34CF3D6EB942}" destId="{73BCBF42-237B-463D-9A18-768995007712}" srcOrd="0" destOrd="0" presId="urn:microsoft.com/office/officeart/2008/layout/BendingPictureCaption"/>
    <dgm:cxn modelId="{EA21AC9B-5DBE-AE45-A871-89DB969D4B10}" type="presParOf" srcId="{CA1D86F2-6376-4999-8D02-34CF3D6EB942}" destId="{A2256911-E6E2-4DC8-AE4E-A890DB961EA9}" srcOrd="1" destOrd="0" presId="urn:microsoft.com/office/officeart/2008/layout/BendingPictureCaption"/>
    <dgm:cxn modelId="{5FD8BCB4-A920-A246-B3BA-8D596E8CBCB3}" type="presParOf" srcId="{9A8DA8A5-873D-4BAD-BECC-50628EF56118}" destId="{19A459D0-9689-4F5C-AB17-86DC061A3404}" srcOrd="13" destOrd="0" presId="urn:microsoft.com/office/officeart/2008/layout/BendingPictureCaption"/>
    <dgm:cxn modelId="{CBD82D23-8700-E74C-A314-9098521A8756}" type="presParOf" srcId="{9A8DA8A5-873D-4BAD-BECC-50628EF56118}" destId="{894B7F40-F70E-436C-87C1-5CCD81369437}" srcOrd="14" destOrd="0" presId="urn:microsoft.com/office/officeart/2008/layout/BendingPictureCaption"/>
    <dgm:cxn modelId="{97AB02D5-38C3-3D49-972C-DE8E6EFED22B}" type="presParOf" srcId="{894B7F40-F70E-436C-87C1-5CCD81369437}" destId="{C4F8E8D0-02AB-476D-BE04-09FF1D5E36AD}" srcOrd="0" destOrd="0" presId="urn:microsoft.com/office/officeart/2008/layout/BendingPictureCaption"/>
    <dgm:cxn modelId="{C44C2BC7-878C-4E4A-B0AF-4B60E2940831}" type="presParOf" srcId="{894B7F40-F70E-436C-87C1-5CCD81369437}" destId="{F5980858-8A29-47B6-92A2-26BC6069AF02}" srcOrd="1" destOrd="0" presId="urn:microsoft.com/office/officeart/2008/layout/BendingPictureCaption"/>
    <dgm:cxn modelId="{A4322652-25CF-CF4C-BA99-0D22A32A875C}" type="presParOf" srcId="{9A8DA8A5-873D-4BAD-BECC-50628EF56118}" destId="{FD990A47-AF81-4375-9BAE-671D921F9190}" srcOrd="15" destOrd="0" presId="urn:microsoft.com/office/officeart/2008/layout/BendingPictureCaption"/>
    <dgm:cxn modelId="{74252FB1-6591-C243-9020-8B3ED9B14152}" type="presParOf" srcId="{9A8DA8A5-873D-4BAD-BECC-50628EF56118}" destId="{A6CC19AB-FEB6-4F2D-907A-3B7E61357278}" srcOrd="16" destOrd="0" presId="urn:microsoft.com/office/officeart/2008/layout/BendingPictureCaption"/>
    <dgm:cxn modelId="{F40FE792-1E6A-B84A-AEC2-232179407812}" type="presParOf" srcId="{A6CC19AB-FEB6-4F2D-907A-3B7E61357278}" destId="{0208B980-48D4-4C18-9F1A-44F166FEFFB0}" srcOrd="0" destOrd="0" presId="urn:microsoft.com/office/officeart/2008/layout/BendingPictureCaption"/>
    <dgm:cxn modelId="{58476582-6B3B-1047-96EA-17B3AC26C9A4}" type="presParOf" srcId="{A6CC19AB-FEB6-4F2D-907A-3B7E61357278}" destId="{DA7BDB1F-E2F7-4D1A-9EB2-EBB2A5E1E971}" srcOrd="1" destOrd="0" presId="urn:microsoft.com/office/officeart/2008/layout/BendingPictureCaption"/>
    <dgm:cxn modelId="{9B2BEB73-FC93-164A-B0BF-27D1FD1971C9}" type="presParOf" srcId="{9A8DA8A5-873D-4BAD-BECC-50628EF56118}" destId="{2A8505CE-9EF5-4B0D-AB46-E341A13AB59B}" srcOrd="17" destOrd="0" presId="urn:microsoft.com/office/officeart/2008/layout/BendingPictureCaption"/>
    <dgm:cxn modelId="{B254D369-7E70-9C44-88CB-FD8DE53A4FAD}" type="presParOf" srcId="{9A8DA8A5-873D-4BAD-BECC-50628EF56118}" destId="{F492ECF6-2846-4F28-8EBE-E916EE2A8AA1}" srcOrd="18" destOrd="0" presId="urn:microsoft.com/office/officeart/2008/layout/BendingPictureCaption"/>
    <dgm:cxn modelId="{9C64D2E0-446C-344D-8754-C6FA144B4A1C}" type="presParOf" srcId="{F492ECF6-2846-4F28-8EBE-E916EE2A8AA1}" destId="{DA82A046-3F4F-4DA8-BEFA-AD55AE2C6F48}" srcOrd="0" destOrd="0" presId="urn:microsoft.com/office/officeart/2008/layout/BendingPictureCaption"/>
    <dgm:cxn modelId="{5716F491-EC1D-564E-B8D3-7A1CFD159EEA}" type="presParOf" srcId="{F492ECF6-2846-4F28-8EBE-E916EE2A8AA1}" destId="{C7E63FE0-4AA1-4D2E-A54C-1BB7F1EA1210}" srcOrd="1" destOrd="0" presId="urn:microsoft.com/office/officeart/2008/layout/BendingPictureCaption"/>
    <dgm:cxn modelId="{783BDCCD-C6C8-AA4D-985B-B280AB2CE0EE}" type="presParOf" srcId="{9A8DA8A5-873D-4BAD-BECC-50628EF56118}" destId="{D7F8B966-42C4-4997-AF3B-B54B20D5D2BE}" srcOrd="19" destOrd="0" presId="urn:microsoft.com/office/officeart/2008/layout/BendingPictureCaption"/>
    <dgm:cxn modelId="{FC17E393-E730-CD4F-9551-3F4A3D2E2F17}" type="presParOf" srcId="{9A8DA8A5-873D-4BAD-BECC-50628EF56118}" destId="{0107B2A8-1CE9-4FD7-BBFC-133D8C7BCAF2}" srcOrd="20" destOrd="0" presId="urn:microsoft.com/office/officeart/2008/layout/BendingPictureCaption"/>
    <dgm:cxn modelId="{234394D6-1D50-CF4C-BD7F-04DB0BB54ECD}" type="presParOf" srcId="{0107B2A8-1CE9-4FD7-BBFC-133D8C7BCAF2}" destId="{0099677F-0A52-44D9-9C68-54B3EBE7175A}" srcOrd="0" destOrd="0" presId="urn:microsoft.com/office/officeart/2008/layout/BendingPictureCaption"/>
    <dgm:cxn modelId="{917A6984-19D7-494D-902D-AB1C59566EA9}" type="presParOf" srcId="{0107B2A8-1CE9-4FD7-BBFC-133D8C7BCAF2}" destId="{8220BEBE-047A-4BD2-B648-F74DB452E9C9}" srcOrd="1" destOrd="0" presId="urn:microsoft.com/office/officeart/2008/layout/BendingPictureCaption"/>
    <dgm:cxn modelId="{46FAADC2-F1D5-1F4F-BD36-61D99C55984A}" type="presParOf" srcId="{9A8DA8A5-873D-4BAD-BECC-50628EF56118}" destId="{400D191F-3789-4BA6-8032-CD71F8B12DE8}" srcOrd="21" destOrd="0" presId="urn:microsoft.com/office/officeart/2008/layout/BendingPictureCaption"/>
    <dgm:cxn modelId="{DF8D216B-6D88-3740-955F-ECB67208DAE4}" type="presParOf" srcId="{9A8DA8A5-873D-4BAD-BECC-50628EF56118}" destId="{B6266BCC-C6A2-445B-9FE8-29A514D96E9C}" srcOrd="22" destOrd="0" presId="urn:microsoft.com/office/officeart/2008/layout/BendingPictureCaption"/>
    <dgm:cxn modelId="{88A410CF-D0CD-D541-9557-E680162C2BBB}" type="presParOf" srcId="{B6266BCC-C6A2-445B-9FE8-29A514D96E9C}" destId="{AC06C7E6-2532-4D0A-8CE6-EF3DF359FA41}" srcOrd="0" destOrd="0" presId="urn:microsoft.com/office/officeart/2008/layout/BendingPictureCaption"/>
    <dgm:cxn modelId="{31C0A9E4-0F3D-8F48-BCED-982EB4E2EE1D}" type="presParOf" srcId="{B6266BCC-C6A2-445B-9FE8-29A514D96E9C}" destId="{F8AC55C6-41F4-4924-854C-2B52AB35662E}" srcOrd="1" destOrd="0" presId="urn:microsoft.com/office/officeart/2008/layout/BendingPictureCaption"/>
    <dgm:cxn modelId="{7E7D5768-1565-DA4E-AC2A-678AD821377F}" type="presParOf" srcId="{9A8DA8A5-873D-4BAD-BECC-50628EF56118}" destId="{EB288F3C-927A-48D8-889B-A493E1B3FEDF}" srcOrd="23" destOrd="0" presId="urn:microsoft.com/office/officeart/2008/layout/BendingPictureCaption"/>
    <dgm:cxn modelId="{814C6782-94C4-3E4E-A8A9-130E241E0510}" type="presParOf" srcId="{9A8DA8A5-873D-4BAD-BECC-50628EF56118}" destId="{C69BEB22-668A-48DA-A5B3-C5FC41E1AFC9}" srcOrd="24" destOrd="0" presId="urn:microsoft.com/office/officeart/2008/layout/BendingPictureCaption"/>
    <dgm:cxn modelId="{F5CF6073-33AF-F74E-94AB-FB73E54563A6}" type="presParOf" srcId="{C69BEB22-668A-48DA-A5B3-C5FC41E1AFC9}" destId="{E79365C8-DC88-4AD4-9236-516E9480141C}" srcOrd="0" destOrd="0" presId="urn:microsoft.com/office/officeart/2008/layout/BendingPictureCaption"/>
    <dgm:cxn modelId="{96A0C281-8820-CC4F-BF1F-19E5DC1C37C6}" type="presParOf" srcId="{C69BEB22-668A-48DA-A5B3-C5FC41E1AFC9}" destId="{26499A22-B72A-486A-8B0D-2C3E910226A6}" srcOrd="1" destOrd="0" presId="urn:microsoft.com/office/officeart/2008/layout/BendingPictureCaption"/>
    <dgm:cxn modelId="{4AC82E9B-22E7-ED48-93A5-816024C9DADD}" type="presParOf" srcId="{9A8DA8A5-873D-4BAD-BECC-50628EF56118}" destId="{C3190456-6FF0-4DB0-B7E7-97C277FA8E11}" srcOrd="25" destOrd="0" presId="urn:microsoft.com/office/officeart/2008/layout/BendingPictureCaption"/>
    <dgm:cxn modelId="{A31E7DF7-450A-5D4D-921F-390E27A3CC41}" type="presParOf" srcId="{9A8DA8A5-873D-4BAD-BECC-50628EF56118}" destId="{60C8D03A-6AE0-4C25-A420-8E4C6A39ADA5}" srcOrd="26" destOrd="0" presId="urn:microsoft.com/office/officeart/2008/layout/BendingPictureCaption"/>
    <dgm:cxn modelId="{0403E984-97E8-FD4F-8720-5E3800432AE5}" type="presParOf" srcId="{60C8D03A-6AE0-4C25-A420-8E4C6A39ADA5}" destId="{2BB28207-FC11-46B7-B5B5-3197FC8F592E}" srcOrd="0" destOrd="0" presId="urn:microsoft.com/office/officeart/2008/layout/BendingPictureCaption"/>
    <dgm:cxn modelId="{FB73C93A-75B3-EE48-912E-31636FC551D2}" type="presParOf" srcId="{60C8D03A-6AE0-4C25-A420-8E4C6A39ADA5}" destId="{B7230ED4-15B8-4E7B-81B0-EABAC9648E2B}" srcOrd="1" destOrd="0" presId="urn:microsoft.com/office/officeart/2008/layout/BendingPictureCaption"/>
    <dgm:cxn modelId="{47FC3550-945B-C940-8139-A59818B1757E}" type="presParOf" srcId="{9A8DA8A5-873D-4BAD-BECC-50628EF56118}" destId="{EF513470-857B-4DBB-9684-7878CE54D0A4}" srcOrd="27" destOrd="0" presId="urn:microsoft.com/office/officeart/2008/layout/BendingPictureCaption"/>
    <dgm:cxn modelId="{7ED7090E-F87B-9140-88E4-EDBA29FF7EF4}" type="presParOf" srcId="{9A8DA8A5-873D-4BAD-BECC-50628EF56118}" destId="{3A3EECDD-C44C-4785-9902-E8E62FC251EF}" srcOrd="28" destOrd="0" presId="urn:microsoft.com/office/officeart/2008/layout/BendingPictureCaption"/>
    <dgm:cxn modelId="{C6199D1D-0A0A-C444-850C-85D4502A04C6}" type="presParOf" srcId="{3A3EECDD-C44C-4785-9902-E8E62FC251EF}" destId="{6147E102-8B4E-41D3-97A8-1FCCADB5AEC1}" srcOrd="0" destOrd="0" presId="urn:microsoft.com/office/officeart/2008/layout/BendingPictureCaption"/>
    <dgm:cxn modelId="{0ACDCF62-D874-CD42-BEEB-B76A3056283B}" type="presParOf" srcId="{3A3EECDD-C44C-4785-9902-E8E62FC251EF}" destId="{4F4BC5E9-F712-4E04-A242-571EDA989011}" srcOrd="1" destOrd="0" presId="urn:microsoft.com/office/officeart/2008/layout/BendingPictureCaption"/>
    <dgm:cxn modelId="{B2DF9E60-8D0A-394A-9E24-AE179559E099}" type="presParOf" srcId="{9A8DA8A5-873D-4BAD-BECC-50628EF56118}" destId="{D694C237-A109-4BE4-B6CB-21ADE09C4541}" srcOrd="29" destOrd="0" presId="urn:microsoft.com/office/officeart/2008/layout/BendingPictureCaption"/>
    <dgm:cxn modelId="{28C6687F-5566-0C4B-9D77-86EBE15B2634}" type="presParOf" srcId="{9A8DA8A5-873D-4BAD-BECC-50628EF56118}" destId="{9B95D3C3-AFC8-4DCB-9E3A-2255FB970B86}" srcOrd="30" destOrd="0" presId="urn:microsoft.com/office/officeart/2008/layout/BendingPictureCaption"/>
    <dgm:cxn modelId="{840F8F78-21D9-7A4C-A737-B8E8EFC66218}" type="presParOf" srcId="{9B95D3C3-AFC8-4DCB-9E3A-2255FB970B86}" destId="{8D442CD3-7A31-4A9D-B2A5-DD3CBC66B8C3}" srcOrd="0" destOrd="0" presId="urn:microsoft.com/office/officeart/2008/layout/BendingPictureCaption"/>
    <dgm:cxn modelId="{A1DA9DDD-EA2D-C94A-9F50-865F6465A986}" type="presParOf" srcId="{9B95D3C3-AFC8-4DCB-9E3A-2255FB970B86}" destId="{2B61ABDE-0B70-4A23-A084-BD0613100D78}" srcOrd="1" destOrd="0" presId="urn:microsoft.com/office/officeart/2008/layout/BendingPictureCaption"/>
    <dgm:cxn modelId="{5A104DD3-12BC-EC42-B45D-02D309397301}" type="presParOf" srcId="{9A8DA8A5-873D-4BAD-BECC-50628EF56118}" destId="{5DEED284-4F42-416F-B479-F43C7E5847A5}" srcOrd="31" destOrd="0" presId="urn:microsoft.com/office/officeart/2008/layout/BendingPictureCaption"/>
    <dgm:cxn modelId="{6F277912-E459-6246-B6F3-56AA022B7DCD}" type="presParOf" srcId="{9A8DA8A5-873D-4BAD-BECC-50628EF56118}" destId="{D7CC83A1-DF25-45B7-9CD1-859C02F3C4E5}" srcOrd="32" destOrd="0" presId="urn:microsoft.com/office/officeart/2008/layout/BendingPictureCaption"/>
    <dgm:cxn modelId="{D0AC6E6C-5746-9948-BD6D-2808384CDBD3}" type="presParOf" srcId="{D7CC83A1-DF25-45B7-9CD1-859C02F3C4E5}" destId="{659C426B-5108-4E88-A229-61FE0EC5C6F9}" srcOrd="0" destOrd="0" presId="urn:microsoft.com/office/officeart/2008/layout/BendingPictureCaption"/>
    <dgm:cxn modelId="{D665BE14-A567-784C-BD4C-949E81136949}" type="presParOf" srcId="{D7CC83A1-DF25-45B7-9CD1-859C02F3C4E5}" destId="{57E96997-B152-41E1-AFB5-18E385AFD9D0}" srcOrd="1" destOrd="0" presId="urn:microsoft.com/office/officeart/2008/layout/BendingPictureCaption"/>
    <dgm:cxn modelId="{513A907B-7E9B-544C-A863-BEA5BF2A9470}" type="presParOf" srcId="{9A8DA8A5-873D-4BAD-BECC-50628EF56118}" destId="{73747DB9-B856-4E94-A799-8A03B7B436BD}" srcOrd="33" destOrd="0" presId="urn:microsoft.com/office/officeart/2008/layout/BendingPictureCaption"/>
    <dgm:cxn modelId="{F0DC0BCE-8F9C-0745-B74A-A3DAC7813108}" type="presParOf" srcId="{9A8DA8A5-873D-4BAD-BECC-50628EF56118}" destId="{099AD0AB-5B0D-4BBC-88E6-4B57BFCD5457}" srcOrd="34" destOrd="0" presId="urn:microsoft.com/office/officeart/2008/layout/BendingPictureCaption"/>
    <dgm:cxn modelId="{EFEB015D-6519-4941-911D-06C12DED8345}" type="presParOf" srcId="{099AD0AB-5B0D-4BBC-88E6-4B57BFCD5457}" destId="{FEAD2368-245C-4A32-B0D0-55A706E820D8}" srcOrd="0" destOrd="0" presId="urn:microsoft.com/office/officeart/2008/layout/BendingPictureCaption"/>
    <dgm:cxn modelId="{E738F3E3-B1C2-B645-A3E8-92AAA859AA17}"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7BD0FE5B-87E3-4E64-B6EE-C26C006107A4}" srcId="{7442ABF4-FE4A-47C1-A503-89DB124FF5B9}" destId="{EF0851AE-56A9-4ED8-9318-E69F9A7650BB}" srcOrd="13" destOrd="0" parTransId="{6F339781-657E-45D0-8765-F3B02B21669D}" sibTransId="{03439C20-F837-416C-ABEF-98149A9613FF}"/>
    <dgm:cxn modelId="{94AA5D35-3524-8F46-9291-275E387A0E73}" type="presOf" srcId="{E8846A22-258A-4FD5-BBCC-46007FD75037}" destId="{EB93DD9D-C8C4-4105-928C-BD9E9F3208C6}" srcOrd="0" destOrd="0" presId="urn:microsoft.com/office/officeart/2008/layout/BendingPictureCaption"/>
    <dgm:cxn modelId="{3CA10FA6-0CFD-4596-B736-DFC039C9DBEB}" srcId="{7442ABF4-FE4A-47C1-A503-89DB124FF5B9}" destId="{17138B87-1746-4FC1-B753-CD5CA4A30AAC}" srcOrd="16" destOrd="0" parTransId="{75DDEB04-09B9-4A10-8AE6-EEAEE5E70EB6}" sibTransId="{F4867660-23AF-4181-9D3B-E89A3BB56112}"/>
    <dgm:cxn modelId="{EAD0B053-56A6-084C-8886-4A4457EF2413}" type="presOf" srcId="{F45BE8C2-4006-4AF3-98CB-7C6434D472AF}" destId="{00C6F4E3-D6CD-42CC-B718-0A74EC31EEC2}"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19EEF6AD-6924-F640-A8F4-6CAF4EE8F29B}" type="presOf" srcId="{5D6ADFED-8B60-4018-865A-8248FD60FCBB}" destId="{26499A22-B72A-486A-8B0D-2C3E910226A6}"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0E912341-396E-AC4F-9CED-E43CD5119A2D}" type="presOf" srcId="{7456D610-54D5-4F42-B1F3-84968977490E}" destId="{F8AC55C6-41F4-4924-854C-2B52AB35662E}"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03D3B706-7336-46AD-A7BA-1564FDF93B25}" srcId="{7442ABF4-FE4A-47C1-A503-89DB124FF5B9}" destId="{28BE8ED0-986A-4BBC-A89D-596D6D9F413A}" srcOrd="6" destOrd="0" parTransId="{96763FC8-C3B5-41FB-BAC1-BBBF33CA05CA}" sibTransId="{16493DFE-1ABA-44DE-83FA-E20C6CD43368}"/>
    <dgm:cxn modelId="{399D5AC8-486E-D045-B38E-F4AC07FFAE03}" type="presOf" srcId="{28BE8ED0-986A-4BBC-A89D-596D6D9F413A}" destId="{A2256911-E6E2-4DC8-AE4E-A890DB961EA9}" srcOrd="0" destOrd="0" presId="urn:microsoft.com/office/officeart/2008/layout/BendingPictureCaption"/>
    <dgm:cxn modelId="{A39BD9FB-79EB-F743-A892-BC4B927D7E53}" type="presOf" srcId="{553FD8AC-4696-485D-B3CF-85DE09300F59}" destId="{F5980858-8A29-47B6-92A2-26BC6069AF02}" srcOrd="0" destOrd="0" presId="urn:microsoft.com/office/officeart/2008/layout/BendingPictureCaption"/>
    <dgm:cxn modelId="{25639206-6489-7147-B25E-D1C120BE05B6}" type="presOf" srcId="{342071C1-3E89-4F4E-A8B9-E92AFF0BE6E9}" destId="{4F4BC5E9-F712-4E04-A242-571EDA989011}" srcOrd="0" destOrd="0" presId="urn:microsoft.com/office/officeart/2008/layout/BendingPictureCaption"/>
    <dgm:cxn modelId="{CBA9B882-1FB3-4745-995C-29BB4F8060CB}" type="presOf" srcId="{8252EB68-2AAC-4C47-8BDB-859777C82D6F}" destId="{8220BEBE-047A-4BD2-B648-F74DB452E9C9}" srcOrd="0" destOrd="0" presId="urn:microsoft.com/office/officeart/2008/layout/BendingPictureCaption"/>
    <dgm:cxn modelId="{B4788885-8A74-DB4A-906E-C1359BF69862}" type="presOf" srcId="{D32A1BF2-19BC-4F86-9595-7EDC80ABD64C}" destId="{1FE66FFB-6B5E-4DA7-AAC6-2BB162DE904E}"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2EDBADBC-FA7A-8941-98E0-AD1A3C1B70E3}" type="presOf" srcId="{7442ABF4-FE4A-47C1-A503-89DB124FF5B9}" destId="{9A8DA8A5-873D-4BAD-BECC-50628EF56118}" srcOrd="0" destOrd="0" presId="urn:microsoft.com/office/officeart/2008/layout/BendingPictureCaption"/>
    <dgm:cxn modelId="{913CD6B1-7C3A-C246-85A3-A69A62EC00A0}" type="presOf" srcId="{3206D353-7B28-4F43-AA3E-FCBD2C014D01}" destId="{DA7BDB1F-E2F7-4D1A-9EB2-EBB2A5E1E971}" srcOrd="0" destOrd="0" presId="urn:microsoft.com/office/officeart/2008/layout/BendingPictureCaption"/>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03C4035B-15B6-0E4F-8679-F695F13FACE6}" type="presOf" srcId="{EF0851AE-56A9-4ED8-9318-E69F9A7650BB}" destId="{B7230ED4-15B8-4E7B-81B0-EABAC9648E2B}"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49AB8821-35DB-E640-BD89-BDAE9B5BF593}" type="presOf" srcId="{BCA2F474-3B42-47EC-919E-32033241BDBC}" destId="{C7E63FE0-4AA1-4D2E-A54C-1BB7F1EA1210}" srcOrd="0" destOrd="0" presId="urn:microsoft.com/office/officeart/2008/layout/BendingPictureCaption"/>
    <dgm:cxn modelId="{C1914D6B-8E93-D74A-9074-42190E106D1B}" type="presOf" srcId="{7BB06D8B-9843-4974-9BA1-2F79BBFC7663}" destId="{FF440F36-3F0E-4B5C-8FCF-AC88917DC7C4}" srcOrd="0" destOrd="0" presId="urn:microsoft.com/office/officeart/2008/layout/BendingPictureCaption"/>
    <dgm:cxn modelId="{34352294-B8AC-9442-8D5C-C1B6E1F51D30}" type="presOf" srcId="{17138B87-1746-4FC1-B753-CD5CA4A30AAC}" destId="{57E96997-B152-41E1-AFB5-18E385AFD9D0}"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7F6C5C69-8E65-480F-BA81-9D1887948780}" srcId="{7442ABF4-FE4A-47C1-A503-89DB124FF5B9}" destId="{5D6ADFED-8B60-4018-865A-8248FD60FCBB}" srcOrd="12" destOrd="0" parTransId="{9889F785-6053-4E2D-9DA6-921EDEE8686A}" sibTransId="{EABFA467-9477-46C1-A5AF-032A5B742001}"/>
    <dgm:cxn modelId="{57082AE1-F6EA-8742-82B8-EBAEC294E511}" type="presOf" srcId="{0923F9A6-A747-49C8-B485-E5CCE5AA0CB2}" destId="{50BB7082-EE77-4120-9DC9-DA17A3952148}"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CC43580D-D36F-4DF5-BB69-3E2AC92AA034}" srcId="{7442ABF4-FE4A-47C1-A503-89DB124FF5B9}" destId="{7BB06D8B-9843-4974-9BA1-2F79BBFC7663}" srcOrd="5" destOrd="0" parTransId="{8A304119-FAC9-4C2B-9CDA-0D21A00F85DD}" sibTransId="{319F362F-FBF7-4583-BA7F-4CB5D2C6D972}"/>
    <dgm:cxn modelId="{DCE457D5-5E78-2046-AB3F-E3479AD14D4F}" type="presOf" srcId="{E1650E91-408D-46AB-A736-296A980C7A3A}" destId="{BA5F94C5-87B8-444A-9F37-A8064B1F52F2}" srcOrd="0" destOrd="0" presId="urn:microsoft.com/office/officeart/2008/layout/BendingPictureCaption"/>
    <dgm:cxn modelId="{C033DCB7-3E2C-4295-B983-A20C927BA381}" srcId="{7442ABF4-FE4A-47C1-A503-89DB124FF5B9}" destId="{D32A1BF2-19BC-4F86-9595-7EDC80ABD64C}" srcOrd="2" destOrd="0" parTransId="{E0DCB350-63BB-4B4B-AB49-5F4606379795}" sibTransId="{90E45DD3-FDE5-455E-962B-ABECF9289685}"/>
    <dgm:cxn modelId="{09464419-C3D0-8C4A-B723-68E9DFCCA7AD}" type="presOf" srcId="{E5D39605-D10E-444D-A021-68E2CBF66F48}" destId="{2B61ABDE-0B70-4A23-A084-BD0613100D78}" srcOrd="0" destOrd="0" presId="urn:microsoft.com/office/officeart/2008/layout/BendingPictureCaption"/>
    <dgm:cxn modelId="{F42B730B-8974-284E-B21B-79C003FDC94F}" type="presOf" srcId="{A758F707-104A-4EAD-9FEC-E82D2F284738}" destId="{16C55E22-8BDF-4438-A8FE-4D341F14BA34}" srcOrd="0" destOrd="0" presId="urn:microsoft.com/office/officeart/2008/layout/BendingPictureCaption"/>
    <dgm:cxn modelId="{63342AD2-E64C-4CCB-9D7C-8F79D234F0C1}" srcId="{7442ABF4-FE4A-47C1-A503-89DB124FF5B9}" destId="{342071C1-3E89-4F4E-A8B9-E92AFF0BE6E9}" srcOrd="14" destOrd="0" parTransId="{0D626547-61FF-4355-92D2-613F1B758899}" sibTransId="{0C84845A-79BB-497C-A678-C5F83EE605AC}"/>
    <dgm:cxn modelId="{C2A22499-6182-43B1-9B21-B4CE5D144E05}" srcId="{7442ABF4-FE4A-47C1-A503-89DB124FF5B9}" destId="{8252EB68-2AAC-4C47-8BDB-859777C82D6F}" srcOrd="10" destOrd="0" parTransId="{7C177DDF-71B1-4D8F-8863-9B49BF930947}" sibTransId="{50847C61-BD37-4E3A-8E13-4D62CBB3329C}"/>
    <dgm:cxn modelId="{3F28483E-B42F-7D41-BA54-1DB934053CA2}" type="presParOf" srcId="{9A8DA8A5-873D-4BAD-BECC-50628EF56118}" destId="{599C1CE2-3498-4280-A32B-D4E90D2822DA}" srcOrd="0" destOrd="0" presId="urn:microsoft.com/office/officeart/2008/layout/BendingPictureCaption"/>
    <dgm:cxn modelId="{3A949B0B-FAE6-5B44-8FA0-DE55A5B4DCCE}" type="presParOf" srcId="{599C1CE2-3498-4280-A32B-D4E90D2822DA}" destId="{FCBCBEEA-1F55-4064-A36D-3CE39C686225}" srcOrd="0" destOrd="0" presId="urn:microsoft.com/office/officeart/2008/layout/BendingPictureCaption"/>
    <dgm:cxn modelId="{6FB49A30-2AFB-7649-8354-C4B192553F02}" type="presParOf" srcId="{599C1CE2-3498-4280-A32B-D4E90D2822DA}" destId="{16C55E22-8BDF-4438-A8FE-4D341F14BA34}" srcOrd="1" destOrd="0" presId="urn:microsoft.com/office/officeart/2008/layout/BendingPictureCaption"/>
    <dgm:cxn modelId="{48599695-09CC-5649-AFDB-3B2913580ED8}" type="presParOf" srcId="{9A8DA8A5-873D-4BAD-BECC-50628EF56118}" destId="{864AFBD3-9F4C-4667-B1A8-D6DB671D0E42}" srcOrd="1" destOrd="0" presId="urn:microsoft.com/office/officeart/2008/layout/BendingPictureCaption"/>
    <dgm:cxn modelId="{D77E6AAF-EA11-3E4E-A87D-AF222613F70D}" type="presParOf" srcId="{9A8DA8A5-873D-4BAD-BECC-50628EF56118}" destId="{2DE2BC05-3B80-43FB-B120-51D63EA43B74}" srcOrd="2" destOrd="0" presId="urn:microsoft.com/office/officeart/2008/layout/BendingPictureCaption"/>
    <dgm:cxn modelId="{6D924296-63CD-5E40-BFDD-B9F14DCDE9B7}" type="presParOf" srcId="{2DE2BC05-3B80-43FB-B120-51D63EA43B74}" destId="{75657458-8276-47E5-BA62-23C290B4E8E4}" srcOrd="0" destOrd="0" presId="urn:microsoft.com/office/officeart/2008/layout/BendingPictureCaption"/>
    <dgm:cxn modelId="{07A6BDE5-810C-DA46-B076-36EC67B6ED05}" type="presParOf" srcId="{2DE2BC05-3B80-43FB-B120-51D63EA43B74}" destId="{00C6F4E3-D6CD-42CC-B718-0A74EC31EEC2}" srcOrd="1" destOrd="0" presId="urn:microsoft.com/office/officeart/2008/layout/BendingPictureCaption"/>
    <dgm:cxn modelId="{838121DD-9DD7-BF4B-AF61-9A04F99200A7}" type="presParOf" srcId="{9A8DA8A5-873D-4BAD-BECC-50628EF56118}" destId="{320A03FC-B706-452B-92FA-E62F44E6B6F9}" srcOrd="3" destOrd="0" presId="urn:microsoft.com/office/officeart/2008/layout/BendingPictureCaption"/>
    <dgm:cxn modelId="{702CC45C-D0CA-D84F-B122-4A828991CF28}" type="presParOf" srcId="{9A8DA8A5-873D-4BAD-BECC-50628EF56118}" destId="{F7226A8D-E270-45B7-A857-6B86BC6917AE}" srcOrd="4" destOrd="0" presId="urn:microsoft.com/office/officeart/2008/layout/BendingPictureCaption"/>
    <dgm:cxn modelId="{9D12DFC4-51D7-E84E-8430-BFFF17653BE2}" type="presParOf" srcId="{F7226A8D-E270-45B7-A857-6B86BC6917AE}" destId="{2D8C69AA-9283-40D0-A1CE-CD996B703719}" srcOrd="0" destOrd="0" presId="urn:microsoft.com/office/officeart/2008/layout/BendingPictureCaption"/>
    <dgm:cxn modelId="{7D1758C8-F8CF-D648-BB4C-E8303B02D19E}" type="presParOf" srcId="{F7226A8D-E270-45B7-A857-6B86BC6917AE}" destId="{1FE66FFB-6B5E-4DA7-AAC6-2BB162DE904E}" srcOrd="1" destOrd="0" presId="urn:microsoft.com/office/officeart/2008/layout/BendingPictureCaption"/>
    <dgm:cxn modelId="{E926C2F1-0758-434B-81AC-1C9776AFAE0C}" type="presParOf" srcId="{9A8DA8A5-873D-4BAD-BECC-50628EF56118}" destId="{87500DF1-0FE8-4B0C-9876-591C75F9417B}" srcOrd="5" destOrd="0" presId="urn:microsoft.com/office/officeart/2008/layout/BendingPictureCaption"/>
    <dgm:cxn modelId="{A8DA7971-BB23-F34B-A02C-ECD8E6FB9919}" type="presParOf" srcId="{9A8DA8A5-873D-4BAD-BECC-50628EF56118}" destId="{3F0FC499-CA78-40FA-AE7E-4B48B1FD2066}" srcOrd="6" destOrd="0" presId="urn:microsoft.com/office/officeart/2008/layout/BendingPictureCaption"/>
    <dgm:cxn modelId="{AA37D076-8F03-724F-8CB5-B4526D8AD904}" type="presParOf" srcId="{3F0FC499-CA78-40FA-AE7E-4B48B1FD2066}" destId="{7E0D0224-E7E9-4ED2-BFB9-06AB646AFA22}" srcOrd="0" destOrd="0" presId="urn:microsoft.com/office/officeart/2008/layout/BendingPictureCaption"/>
    <dgm:cxn modelId="{3549E048-19FB-4749-AE68-1EBDE17ADB45}" type="presParOf" srcId="{3F0FC499-CA78-40FA-AE7E-4B48B1FD2066}" destId="{BA5F94C5-87B8-444A-9F37-A8064B1F52F2}" srcOrd="1" destOrd="0" presId="urn:microsoft.com/office/officeart/2008/layout/BendingPictureCaption"/>
    <dgm:cxn modelId="{B16F4353-1D3C-5B40-9BA3-70944A663299}" type="presParOf" srcId="{9A8DA8A5-873D-4BAD-BECC-50628EF56118}" destId="{AF8410C1-BF8C-48E7-B790-2F103BEB9789}" srcOrd="7" destOrd="0" presId="urn:microsoft.com/office/officeart/2008/layout/BendingPictureCaption"/>
    <dgm:cxn modelId="{AC36B2D0-2CC8-D240-8072-86A212FCB973}" type="presParOf" srcId="{9A8DA8A5-873D-4BAD-BECC-50628EF56118}" destId="{4CC7ACCA-9312-4993-95EE-90D2E7C85FEE}" srcOrd="8" destOrd="0" presId="urn:microsoft.com/office/officeart/2008/layout/BendingPictureCaption"/>
    <dgm:cxn modelId="{E580767A-7190-A645-A383-2581394CEBF8}" type="presParOf" srcId="{4CC7ACCA-9312-4993-95EE-90D2E7C85FEE}" destId="{852D4912-C3FD-4735-94E0-0537864FA6A7}" srcOrd="0" destOrd="0" presId="urn:microsoft.com/office/officeart/2008/layout/BendingPictureCaption"/>
    <dgm:cxn modelId="{CBC7FD97-17A2-0B4A-A959-60ACA0E96167}" type="presParOf" srcId="{4CC7ACCA-9312-4993-95EE-90D2E7C85FEE}" destId="{EB93DD9D-C8C4-4105-928C-BD9E9F3208C6}" srcOrd="1" destOrd="0" presId="urn:microsoft.com/office/officeart/2008/layout/BendingPictureCaption"/>
    <dgm:cxn modelId="{7D181624-87D9-E74C-91F9-D90D114C5088}" type="presParOf" srcId="{9A8DA8A5-873D-4BAD-BECC-50628EF56118}" destId="{B9DE0093-7AD2-49A7-ACF2-C16CB0D4E173}" srcOrd="9" destOrd="0" presId="urn:microsoft.com/office/officeart/2008/layout/BendingPictureCaption"/>
    <dgm:cxn modelId="{9AE3A81B-8D8A-3140-8270-9A8439B8A659}" type="presParOf" srcId="{9A8DA8A5-873D-4BAD-BECC-50628EF56118}" destId="{3E97EBC4-47D6-49C9-9B26-4D82603BC7E2}" srcOrd="10" destOrd="0" presId="urn:microsoft.com/office/officeart/2008/layout/BendingPictureCaption"/>
    <dgm:cxn modelId="{1BB55447-3E61-A04E-8A79-1F840A205AE4}" type="presParOf" srcId="{3E97EBC4-47D6-49C9-9B26-4D82603BC7E2}" destId="{A9739634-EDF7-4145-AE5A-275FC1327E18}" srcOrd="0" destOrd="0" presId="urn:microsoft.com/office/officeart/2008/layout/BendingPictureCaption"/>
    <dgm:cxn modelId="{B2F43AF6-AE82-DA42-9520-38724B428358}" type="presParOf" srcId="{3E97EBC4-47D6-49C9-9B26-4D82603BC7E2}" destId="{FF440F36-3F0E-4B5C-8FCF-AC88917DC7C4}" srcOrd="1" destOrd="0" presId="urn:microsoft.com/office/officeart/2008/layout/BendingPictureCaption"/>
    <dgm:cxn modelId="{F5045CE7-2001-8747-99F0-06EDAFF945B3}" type="presParOf" srcId="{9A8DA8A5-873D-4BAD-BECC-50628EF56118}" destId="{D17C862A-80C6-41EA-8AAC-94A126D67C24}" srcOrd="11" destOrd="0" presId="urn:microsoft.com/office/officeart/2008/layout/BendingPictureCaption"/>
    <dgm:cxn modelId="{49B81C5D-318C-C044-A646-A13F43059AD9}" type="presParOf" srcId="{9A8DA8A5-873D-4BAD-BECC-50628EF56118}" destId="{CA1D86F2-6376-4999-8D02-34CF3D6EB942}" srcOrd="12" destOrd="0" presId="urn:microsoft.com/office/officeart/2008/layout/BendingPictureCaption"/>
    <dgm:cxn modelId="{3F9C2779-E983-5540-9D7F-66FAD8517CFB}" type="presParOf" srcId="{CA1D86F2-6376-4999-8D02-34CF3D6EB942}" destId="{73BCBF42-237B-463D-9A18-768995007712}" srcOrd="0" destOrd="0" presId="urn:microsoft.com/office/officeart/2008/layout/BendingPictureCaption"/>
    <dgm:cxn modelId="{800AAF72-6F88-6B45-9F2D-7C5EE989C390}" type="presParOf" srcId="{CA1D86F2-6376-4999-8D02-34CF3D6EB942}" destId="{A2256911-E6E2-4DC8-AE4E-A890DB961EA9}" srcOrd="1" destOrd="0" presId="urn:microsoft.com/office/officeart/2008/layout/BendingPictureCaption"/>
    <dgm:cxn modelId="{0FB0BFCA-E0D7-444C-9FC4-9E09CEA286DD}" type="presParOf" srcId="{9A8DA8A5-873D-4BAD-BECC-50628EF56118}" destId="{19A459D0-9689-4F5C-AB17-86DC061A3404}" srcOrd="13" destOrd="0" presId="urn:microsoft.com/office/officeart/2008/layout/BendingPictureCaption"/>
    <dgm:cxn modelId="{8F18B1F2-6570-EF49-95CF-1ABD0D33FB9C}" type="presParOf" srcId="{9A8DA8A5-873D-4BAD-BECC-50628EF56118}" destId="{894B7F40-F70E-436C-87C1-5CCD81369437}" srcOrd="14" destOrd="0" presId="urn:microsoft.com/office/officeart/2008/layout/BendingPictureCaption"/>
    <dgm:cxn modelId="{07F354FE-AC25-4542-9227-65FAEB5EA957}" type="presParOf" srcId="{894B7F40-F70E-436C-87C1-5CCD81369437}" destId="{C4F8E8D0-02AB-476D-BE04-09FF1D5E36AD}" srcOrd="0" destOrd="0" presId="urn:microsoft.com/office/officeart/2008/layout/BendingPictureCaption"/>
    <dgm:cxn modelId="{B6DF0ED5-01B4-A64C-A698-2AA9DF22974B}" type="presParOf" srcId="{894B7F40-F70E-436C-87C1-5CCD81369437}" destId="{F5980858-8A29-47B6-92A2-26BC6069AF02}" srcOrd="1" destOrd="0" presId="urn:microsoft.com/office/officeart/2008/layout/BendingPictureCaption"/>
    <dgm:cxn modelId="{6A3B524E-A6A5-F24D-889C-5F6A7B6B86D0}" type="presParOf" srcId="{9A8DA8A5-873D-4BAD-BECC-50628EF56118}" destId="{FD990A47-AF81-4375-9BAE-671D921F9190}" srcOrd="15" destOrd="0" presId="urn:microsoft.com/office/officeart/2008/layout/BendingPictureCaption"/>
    <dgm:cxn modelId="{B7E336D4-E966-AE43-99A5-2EC43CD40D49}" type="presParOf" srcId="{9A8DA8A5-873D-4BAD-BECC-50628EF56118}" destId="{A6CC19AB-FEB6-4F2D-907A-3B7E61357278}" srcOrd="16" destOrd="0" presId="urn:microsoft.com/office/officeart/2008/layout/BendingPictureCaption"/>
    <dgm:cxn modelId="{0C8F1B3F-F223-0647-9A52-2E64ADB13945}" type="presParOf" srcId="{A6CC19AB-FEB6-4F2D-907A-3B7E61357278}" destId="{0208B980-48D4-4C18-9F1A-44F166FEFFB0}" srcOrd="0" destOrd="0" presId="urn:microsoft.com/office/officeart/2008/layout/BendingPictureCaption"/>
    <dgm:cxn modelId="{E9C0A805-1D5D-814E-AAFD-5F5359F0340F}" type="presParOf" srcId="{A6CC19AB-FEB6-4F2D-907A-3B7E61357278}" destId="{DA7BDB1F-E2F7-4D1A-9EB2-EBB2A5E1E971}" srcOrd="1" destOrd="0" presId="urn:microsoft.com/office/officeart/2008/layout/BendingPictureCaption"/>
    <dgm:cxn modelId="{7C48F20B-8D09-7340-A7E6-329C1C68C117}" type="presParOf" srcId="{9A8DA8A5-873D-4BAD-BECC-50628EF56118}" destId="{2A8505CE-9EF5-4B0D-AB46-E341A13AB59B}" srcOrd="17" destOrd="0" presId="urn:microsoft.com/office/officeart/2008/layout/BendingPictureCaption"/>
    <dgm:cxn modelId="{0E3B34C9-BAFA-294B-9C94-72D67DE3D070}" type="presParOf" srcId="{9A8DA8A5-873D-4BAD-BECC-50628EF56118}" destId="{F492ECF6-2846-4F28-8EBE-E916EE2A8AA1}" srcOrd="18" destOrd="0" presId="urn:microsoft.com/office/officeart/2008/layout/BendingPictureCaption"/>
    <dgm:cxn modelId="{4FF9DAC8-76D0-D344-84F4-E655E994691B}" type="presParOf" srcId="{F492ECF6-2846-4F28-8EBE-E916EE2A8AA1}" destId="{DA82A046-3F4F-4DA8-BEFA-AD55AE2C6F48}" srcOrd="0" destOrd="0" presId="urn:microsoft.com/office/officeart/2008/layout/BendingPictureCaption"/>
    <dgm:cxn modelId="{9B74601F-A5F6-A040-95E9-DF7FFEBA3EC0}" type="presParOf" srcId="{F492ECF6-2846-4F28-8EBE-E916EE2A8AA1}" destId="{C7E63FE0-4AA1-4D2E-A54C-1BB7F1EA1210}" srcOrd="1" destOrd="0" presId="urn:microsoft.com/office/officeart/2008/layout/BendingPictureCaption"/>
    <dgm:cxn modelId="{F7CDB79D-89B2-614E-B0B7-AB82FDC3865B}" type="presParOf" srcId="{9A8DA8A5-873D-4BAD-BECC-50628EF56118}" destId="{D7F8B966-42C4-4997-AF3B-B54B20D5D2BE}" srcOrd="19" destOrd="0" presId="urn:microsoft.com/office/officeart/2008/layout/BendingPictureCaption"/>
    <dgm:cxn modelId="{623936FE-0602-C144-AF10-ED85B754C66D}" type="presParOf" srcId="{9A8DA8A5-873D-4BAD-BECC-50628EF56118}" destId="{0107B2A8-1CE9-4FD7-BBFC-133D8C7BCAF2}" srcOrd="20" destOrd="0" presId="urn:microsoft.com/office/officeart/2008/layout/BendingPictureCaption"/>
    <dgm:cxn modelId="{FC0D054E-633A-AD44-9D38-DF717E3DFC99}" type="presParOf" srcId="{0107B2A8-1CE9-4FD7-BBFC-133D8C7BCAF2}" destId="{0099677F-0A52-44D9-9C68-54B3EBE7175A}" srcOrd="0" destOrd="0" presId="urn:microsoft.com/office/officeart/2008/layout/BendingPictureCaption"/>
    <dgm:cxn modelId="{EFEA2B62-1703-7541-A7B3-6A234D899955}" type="presParOf" srcId="{0107B2A8-1CE9-4FD7-BBFC-133D8C7BCAF2}" destId="{8220BEBE-047A-4BD2-B648-F74DB452E9C9}" srcOrd="1" destOrd="0" presId="urn:microsoft.com/office/officeart/2008/layout/BendingPictureCaption"/>
    <dgm:cxn modelId="{ECFE61A9-AA76-1746-853D-AD0249A0572B}" type="presParOf" srcId="{9A8DA8A5-873D-4BAD-BECC-50628EF56118}" destId="{400D191F-3789-4BA6-8032-CD71F8B12DE8}" srcOrd="21" destOrd="0" presId="urn:microsoft.com/office/officeart/2008/layout/BendingPictureCaption"/>
    <dgm:cxn modelId="{FE9FCD05-5C4C-654B-92C5-4760ADA6DBBC}" type="presParOf" srcId="{9A8DA8A5-873D-4BAD-BECC-50628EF56118}" destId="{B6266BCC-C6A2-445B-9FE8-29A514D96E9C}" srcOrd="22" destOrd="0" presId="urn:microsoft.com/office/officeart/2008/layout/BendingPictureCaption"/>
    <dgm:cxn modelId="{295B6833-AA47-9344-A35D-DA47F57DBD06}" type="presParOf" srcId="{B6266BCC-C6A2-445B-9FE8-29A514D96E9C}" destId="{AC06C7E6-2532-4D0A-8CE6-EF3DF359FA41}" srcOrd="0" destOrd="0" presId="urn:microsoft.com/office/officeart/2008/layout/BendingPictureCaption"/>
    <dgm:cxn modelId="{45790E85-38F9-4141-A76A-EB59BF1FB709}" type="presParOf" srcId="{B6266BCC-C6A2-445B-9FE8-29A514D96E9C}" destId="{F8AC55C6-41F4-4924-854C-2B52AB35662E}" srcOrd="1" destOrd="0" presId="urn:microsoft.com/office/officeart/2008/layout/BendingPictureCaption"/>
    <dgm:cxn modelId="{328FDDD7-A997-2E42-9F9B-D43C034ED63D}" type="presParOf" srcId="{9A8DA8A5-873D-4BAD-BECC-50628EF56118}" destId="{EB288F3C-927A-48D8-889B-A493E1B3FEDF}" srcOrd="23" destOrd="0" presId="urn:microsoft.com/office/officeart/2008/layout/BendingPictureCaption"/>
    <dgm:cxn modelId="{FED8401D-C822-C542-9E5B-77DAFB163977}" type="presParOf" srcId="{9A8DA8A5-873D-4BAD-BECC-50628EF56118}" destId="{C69BEB22-668A-48DA-A5B3-C5FC41E1AFC9}" srcOrd="24" destOrd="0" presId="urn:microsoft.com/office/officeart/2008/layout/BendingPictureCaption"/>
    <dgm:cxn modelId="{01E54500-EC26-204C-87C5-F215AB93B0DC}" type="presParOf" srcId="{C69BEB22-668A-48DA-A5B3-C5FC41E1AFC9}" destId="{E79365C8-DC88-4AD4-9236-516E9480141C}" srcOrd="0" destOrd="0" presId="urn:microsoft.com/office/officeart/2008/layout/BendingPictureCaption"/>
    <dgm:cxn modelId="{C618CDE8-4066-D14D-9358-2A1F49B340BB}" type="presParOf" srcId="{C69BEB22-668A-48DA-A5B3-C5FC41E1AFC9}" destId="{26499A22-B72A-486A-8B0D-2C3E910226A6}" srcOrd="1" destOrd="0" presId="urn:microsoft.com/office/officeart/2008/layout/BendingPictureCaption"/>
    <dgm:cxn modelId="{BEBD8053-1D33-964C-BCE2-FAB978755CC7}" type="presParOf" srcId="{9A8DA8A5-873D-4BAD-BECC-50628EF56118}" destId="{C3190456-6FF0-4DB0-B7E7-97C277FA8E11}" srcOrd="25" destOrd="0" presId="urn:microsoft.com/office/officeart/2008/layout/BendingPictureCaption"/>
    <dgm:cxn modelId="{9BEE3226-E9CB-1846-8027-EBE9F1271139}" type="presParOf" srcId="{9A8DA8A5-873D-4BAD-BECC-50628EF56118}" destId="{60C8D03A-6AE0-4C25-A420-8E4C6A39ADA5}" srcOrd="26" destOrd="0" presId="urn:microsoft.com/office/officeart/2008/layout/BendingPictureCaption"/>
    <dgm:cxn modelId="{617F82A2-CD5F-A24E-8D40-3126B4AEAF7D}" type="presParOf" srcId="{60C8D03A-6AE0-4C25-A420-8E4C6A39ADA5}" destId="{2BB28207-FC11-46B7-B5B5-3197FC8F592E}" srcOrd="0" destOrd="0" presId="urn:microsoft.com/office/officeart/2008/layout/BendingPictureCaption"/>
    <dgm:cxn modelId="{F2C19186-6C8C-CD45-A014-11D0301F6C51}" type="presParOf" srcId="{60C8D03A-6AE0-4C25-A420-8E4C6A39ADA5}" destId="{B7230ED4-15B8-4E7B-81B0-EABAC9648E2B}" srcOrd="1" destOrd="0" presId="urn:microsoft.com/office/officeart/2008/layout/BendingPictureCaption"/>
    <dgm:cxn modelId="{2D56056F-78EF-E643-94A3-5BAFD00A2E21}" type="presParOf" srcId="{9A8DA8A5-873D-4BAD-BECC-50628EF56118}" destId="{EF513470-857B-4DBB-9684-7878CE54D0A4}" srcOrd="27" destOrd="0" presId="urn:microsoft.com/office/officeart/2008/layout/BendingPictureCaption"/>
    <dgm:cxn modelId="{9F950DBD-1B3E-C642-AAD4-3FD9E37885B8}" type="presParOf" srcId="{9A8DA8A5-873D-4BAD-BECC-50628EF56118}" destId="{3A3EECDD-C44C-4785-9902-E8E62FC251EF}" srcOrd="28" destOrd="0" presId="urn:microsoft.com/office/officeart/2008/layout/BendingPictureCaption"/>
    <dgm:cxn modelId="{4D2A57C0-662F-5E46-96E2-229134F60DC2}" type="presParOf" srcId="{3A3EECDD-C44C-4785-9902-E8E62FC251EF}" destId="{6147E102-8B4E-41D3-97A8-1FCCADB5AEC1}" srcOrd="0" destOrd="0" presId="urn:microsoft.com/office/officeart/2008/layout/BendingPictureCaption"/>
    <dgm:cxn modelId="{E6182FF1-3399-504F-A40E-814ADCCD4F86}" type="presParOf" srcId="{3A3EECDD-C44C-4785-9902-E8E62FC251EF}" destId="{4F4BC5E9-F712-4E04-A242-571EDA989011}" srcOrd="1" destOrd="0" presId="urn:microsoft.com/office/officeart/2008/layout/BendingPictureCaption"/>
    <dgm:cxn modelId="{49FDD527-E42C-3B40-80AC-D770EA6892AB}" type="presParOf" srcId="{9A8DA8A5-873D-4BAD-BECC-50628EF56118}" destId="{D694C237-A109-4BE4-B6CB-21ADE09C4541}" srcOrd="29" destOrd="0" presId="urn:microsoft.com/office/officeart/2008/layout/BendingPictureCaption"/>
    <dgm:cxn modelId="{E5A5115B-42DC-3947-9E2B-D33497132C73}" type="presParOf" srcId="{9A8DA8A5-873D-4BAD-BECC-50628EF56118}" destId="{9B95D3C3-AFC8-4DCB-9E3A-2255FB970B86}" srcOrd="30" destOrd="0" presId="urn:microsoft.com/office/officeart/2008/layout/BendingPictureCaption"/>
    <dgm:cxn modelId="{2ABFBCCA-9F0C-274E-A626-CB93D6ACE3FF}" type="presParOf" srcId="{9B95D3C3-AFC8-4DCB-9E3A-2255FB970B86}" destId="{8D442CD3-7A31-4A9D-B2A5-DD3CBC66B8C3}" srcOrd="0" destOrd="0" presId="urn:microsoft.com/office/officeart/2008/layout/BendingPictureCaption"/>
    <dgm:cxn modelId="{CCAB32D0-41B7-A348-B700-68CBF3BD4B0A}" type="presParOf" srcId="{9B95D3C3-AFC8-4DCB-9E3A-2255FB970B86}" destId="{2B61ABDE-0B70-4A23-A084-BD0613100D78}" srcOrd="1" destOrd="0" presId="urn:microsoft.com/office/officeart/2008/layout/BendingPictureCaption"/>
    <dgm:cxn modelId="{F8EF0B7F-6CC6-3F4D-A7E5-D8D860A7BA67}" type="presParOf" srcId="{9A8DA8A5-873D-4BAD-BECC-50628EF56118}" destId="{5DEED284-4F42-416F-B479-F43C7E5847A5}" srcOrd="31" destOrd="0" presId="urn:microsoft.com/office/officeart/2008/layout/BendingPictureCaption"/>
    <dgm:cxn modelId="{8C1747B8-F2BC-A442-890D-B1AEDAC39A14}" type="presParOf" srcId="{9A8DA8A5-873D-4BAD-BECC-50628EF56118}" destId="{D7CC83A1-DF25-45B7-9CD1-859C02F3C4E5}" srcOrd="32" destOrd="0" presId="urn:microsoft.com/office/officeart/2008/layout/BendingPictureCaption"/>
    <dgm:cxn modelId="{947657B8-7B88-CB49-ACCD-6CF9DB291656}" type="presParOf" srcId="{D7CC83A1-DF25-45B7-9CD1-859C02F3C4E5}" destId="{659C426B-5108-4E88-A229-61FE0EC5C6F9}" srcOrd="0" destOrd="0" presId="urn:microsoft.com/office/officeart/2008/layout/BendingPictureCaption"/>
    <dgm:cxn modelId="{50A62787-FE76-C24F-892E-7BDB716AAE20}" type="presParOf" srcId="{D7CC83A1-DF25-45B7-9CD1-859C02F3C4E5}" destId="{57E96997-B152-41E1-AFB5-18E385AFD9D0}" srcOrd="1" destOrd="0" presId="urn:microsoft.com/office/officeart/2008/layout/BendingPictureCaption"/>
    <dgm:cxn modelId="{9F9379B9-1D1E-8842-9185-475B1D67761C}" type="presParOf" srcId="{9A8DA8A5-873D-4BAD-BECC-50628EF56118}" destId="{73747DB9-B856-4E94-A799-8A03B7B436BD}" srcOrd="33" destOrd="0" presId="urn:microsoft.com/office/officeart/2008/layout/BendingPictureCaption"/>
    <dgm:cxn modelId="{7E423A62-341F-0D49-969A-0320B3A24F80}" type="presParOf" srcId="{9A8DA8A5-873D-4BAD-BECC-50628EF56118}" destId="{099AD0AB-5B0D-4BBC-88E6-4B57BFCD5457}" srcOrd="34" destOrd="0" presId="urn:microsoft.com/office/officeart/2008/layout/BendingPictureCaption"/>
    <dgm:cxn modelId="{776669E6-4A31-2B46-ACC1-6E72831A0887}" type="presParOf" srcId="{099AD0AB-5B0D-4BBC-88E6-4B57BFCD5457}" destId="{FEAD2368-245C-4A32-B0D0-55A706E820D8}" srcOrd="0" destOrd="0" presId="urn:microsoft.com/office/officeart/2008/layout/BendingPictureCaption"/>
    <dgm:cxn modelId="{AA95994D-A66B-654F-B82B-627DF455F251}"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96F8BD26-405A-354C-897B-BCF911763ED4}" type="presOf" srcId="{7442ABF4-FE4A-47C1-A503-89DB124FF5B9}" destId="{9E67E301-D721-4F8A-8D25-05A6C5632708}" srcOrd="0" destOrd="0" presId="urn:microsoft.com/office/officeart/2008/layout/BendingPictureCaption"/>
    <dgm:cxn modelId="{5FF81DF2-1907-2E44-8C81-E797F9DC565A}" type="presOf" srcId="{6B49EC59-6C6C-497D-A6D9-1B7DA13FF623}" destId="{58E16D66-7414-43D7-B344-B4C2ED565504}" srcOrd="0" destOrd="0" presId="urn:microsoft.com/office/officeart/2008/layout/BendingPictureCaption"/>
    <dgm:cxn modelId="{358E0FC2-A1BA-E542-B807-E9883FA8F2FB}" type="presOf" srcId="{CC8657DF-4572-4300-B719-288E768A6C72}" destId="{99AE8DD3-3D6C-4D7A-8045-2367193052C9}" srcOrd="0" destOrd="0" presId="urn:microsoft.com/office/officeart/2008/layout/BendingPictureCaption"/>
    <dgm:cxn modelId="{A18CD726-093B-4E4A-8636-C2357425FE8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A248C149-6002-B94B-99B8-91065DCF8106}" type="presOf" srcId="{A758F707-104A-4EAD-9FEC-E82D2F284738}" destId="{E78FF5B9-2778-41FB-BF73-2CF396AC898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85C0D0BC-C5DE-3846-AADE-12A71F182EB2}" type="presOf" srcId="{E8846A22-258A-4FD5-BBCC-46007FD75037}" destId="{F6DF28C6-403C-43FF-A0FF-545E5939FB1B}" srcOrd="0" destOrd="0" presId="urn:microsoft.com/office/officeart/2008/layout/BendingPictureCaption"/>
    <dgm:cxn modelId="{3BFF1D3E-8A1E-4E14-B593-B8B93F579449}" srcId="{7442ABF4-FE4A-47C1-A503-89DB124FF5B9}" destId="{6B49EC59-6C6C-497D-A6D9-1B7DA13FF623}" srcOrd="6" destOrd="0" parTransId="{2828A098-B5E3-4C5D-B2B5-1D64BE37DB51}" sibTransId="{E235985B-1546-4686-BF92-0120B2B83CA5}"/>
    <dgm:cxn modelId="{EDE4C892-70FD-1B4B-B5B3-EF81354E5BE7}" type="presOf" srcId="{AE711E10-ADD5-440F-9DCD-07ECB41AC78E}" destId="{22567856-03F8-47EF-85B9-10F3323B1131}" srcOrd="0" destOrd="0" presId="urn:microsoft.com/office/officeart/2008/layout/BendingPictureCaption"/>
    <dgm:cxn modelId="{2349937D-E702-9B47-B542-B92B3CE5BAF6}" type="presOf" srcId="{F45BE8C2-4006-4AF3-98CB-7C6434D472AF}" destId="{7BBEE576-1A0F-439F-885C-2ACEABCEAF6E}" srcOrd="0" destOrd="0" presId="urn:microsoft.com/office/officeart/2008/layout/BendingPictureCaption"/>
    <dgm:cxn modelId="{C3E294D8-24BD-384C-8983-89033CD5F1BC}" type="presOf" srcId="{28BE8ED0-986A-4BBC-A89D-596D6D9F413A}" destId="{ABCB23B3-B391-44E0-8998-A1A8AF54E7F1}" srcOrd="0" destOrd="0" presId="urn:microsoft.com/office/officeart/2008/layout/BendingPictureCaption"/>
    <dgm:cxn modelId="{E68B26CB-FB31-F142-BCC5-2E04FF884A1D}"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04E56952-A4B6-4C97-9A9D-B329C67F078B}" srcId="{7442ABF4-FE4A-47C1-A503-89DB124FF5B9}" destId="{D3B43D31-3456-4077-AEC9-DEFB1C12B4AD}" srcOrd="8" destOrd="0" parTransId="{95F821C0-EF8E-41B6-A67A-EFC314F82DED}" sibTransId="{964C4942-87B1-44B0-B13A-9C67A81FAF11}"/>
    <dgm:cxn modelId="{3784C236-9866-6240-B22C-2734D631B0A8}" type="presOf" srcId="{2AF3363C-BCDE-4674-99F6-39D4D71235B3}" destId="{04D2B952-00B8-49C0-9BFF-4690B6C6DC11}"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2C345B25-7E9E-B748-BDE6-F0E7FB7A261B}" type="presParOf" srcId="{9E67E301-D721-4F8A-8D25-05A6C5632708}" destId="{12E30BFB-2DD7-4B6F-A551-0BAF26C87546}" srcOrd="0" destOrd="0" presId="urn:microsoft.com/office/officeart/2008/layout/BendingPictureCaption"/>
    <dgm:cxn modelId="{CEB16EDF-29D5-0E4D-B070-E29E2943ACC4}" type="presParOf" srcId="{12E30BFB-2DD7-4B6F-A551-0BAF26C87546}" destId="{5931ECF3-A0C8-458D-8745-C78C6A82DB54}" srcOrd="0" destOrd="0" presId="urn:microsoft.com/office/officeart/2008/layout/BendingPictureCaption"/>
    <dgm:cxn modelId="{9A91B026-B4F2-4C45-B4BF-88B2A5037BF5}" type="presParOf" srcId="{12E30BFB-2DD7-4B6F-A551-0BAF26C87546}" destId="{E78FF5B9-2778-41FB-BF73-2CF396AC8981}" srcOrd="1" destOrd="0" presId="urn:microsoft.com/office/officeart/2008/layout/BendingPictureCaption"/>
    <dgm:cxn modelId="{9F944CB3-2E79-DD4A-B8B6-13FC1E74C437}" type="presParOf" srcId="{9E67E301-D721-4F8A-8D25-05A6C5632708}" destId="{333B320A-9147-4FAD-A2E8-EB6F236EA889}" srcOrd="1" destOrd="0" presId="urn:microsoft.com/office/officeart/2008/layout/BendingPictureCaption"/>
    <dgm:cxn modelId="{F41329DE-491A-324A-81DB-DA43C43481B4}" type="presParOf" srcId="{9E67E301-D721-4F8A-8D25-05A6C5632708}" destId="{10CBF23B-7149-4ADE-8959-5D27E1BAD4E3}" srcOrd="2" destOrd="0" presId="urn:microsoft.com/office/officeart/2008/layout/BendingPictureCaption"/>
    <dgm:cxn modelId="{DBF98887-8C10-FD43-A941-86EE7283F3F5}" type="presParOf" srcId="{10CBF23B-7149-4ADE-8959-5D27E1BAD4E3}" destId="{4E6BFE15-5A64-443F-A04A-6D76DF8491B3}" srcOrd="0" destOrd="0" presId="urn:microsoft.com/office/officeart/2008/layout/BendingPictureCaption"/>
    <dgm:cxn modelId="{D4C3CBEF-1798-4242-80B7-96BEBD41B587}" type="presParOf" srcId="{10CBF23B-7149-4ADE-8959-5D27E1BAD4E3}" destId="{7BBEE576-1A0F-439F-885C-2ACEABCEAF6E}" srcOrd="1" destOrd="0" presId="urn:microsoft.com/office/officeart/2008/layout/BendingPictureCaption"/>
    <dgm:cxn modelId="{36D009B0-B28A-5E43-B471-0267DE98FB7B}" type="presParOf" srcId="{9E67E301-D721-4F8A-8D25-05A6C5632708}" destId="{8332FC04-DE30-4E37-82D0-2DB044A47545}" srcOrd="3" destOrd="0" presId="urn:microsoft.com/office/officeart/2008/layout/BendingPictureCaption"/>
    <dgm:cxn modelId="{D4E305AD-FF67-164A-9203-091CC21E6379}" type="presParOf" srcId="{9E67E301-D721-4F8A-8D25-05A6C5632708}" destId="{EB00AC72-C5A8-4C91-BC97-BD76566691F4}" srcOrd="4" destOrd="0" presId="urn:microsoft.com/office/officeart/2008/layout/BendingPictureCaption"/>
    <dgm:cxn modelId="{5DE78702-6A57-7D4B-B55F-D2EBE81E0346}" type="presParOf" srcId="{EB00AC72-C5A8-4C91-BC97-BD76566691F4}" destId="{4ED96F98-E9E9-4B01-8FBF-134DB40E2BE8}" srcOrd="0" destOrd="0" presId="urn:microsoft.com/office/officeart/2008/layout/BendingPictureCaption"/>
    <dgm:cxn modelId="{0E01824F-B389-574B-92B3-7895DD096D9F}" type="presParOf" srcId="{EB00AC72-C5A8-4C91-BC97-BD76566691F4}" destId="{04D2B952-00B8-49C0-9BFF-4690B6C6DC11}" srcOrd="1" destOrd="0" presId="urn:microsoft.com/office/officeart/2008/layout/BendingPictureCaption"/>
    <dgm:cxn modelId="{547AC6C7-38C1-A947-8CA4-3A7637159219}" type="presParOf" srcId="{9E67E301-D721-4F8A-8D25-05A6C5632708}" destId="{4133CFE8-3DFE-474E-BE7E-073F953F9666}" srcOrd="5" destOrd="0" presId="urn:microsoft.com/office/officeart/2008/layout/BendingPictureCaption"/>
    <dgm:cxn modelId="{3BF1ACE6-EFAA-884E-886A-F364EC7D7D56}" type="presParOf" srcId="{9E67E301-D721-4F8A-8D25-05A6C5632708}" destId="{A6D0F1E8-CD0B-4F0B-963D-3F7DA23D3013}" srcOrd="6" destOrd="0" presId="urn:microsoft.com/office/officeart/2008/layout/BendingPictureCaption"/>
    <dgm:cxn modelId="{A1724A0C-E72E-8A45-804C-74263CF3A5A3}" type="presParOf" srcId="{A6D0F1E8-CD0B-4F0B-963D-3F7DA23D3013}" destId="{8DB16F66-F64F-476E-833A-FB90C39B446E}" srcOrd="0" destOrd="0" presId="urn:microsoft.com/office/officeart/2008/layout/BendingPictureCaption"/>
    <dgm:cxn modelId="{E78257A0-7E52-CE4A-A865-D7E2CEBC4D35}" type="presParOf" srcId="{A6D0F1E8-CD0B-4F0B-963D-3F7DA23D3013}" destId="{F6DF28C6-403C-43FF-A0FF-545E5939FB1B}" srcOrd="1" destOrd="0" presId="urn:microsoft.com/office/officeart/2008/layout/BendingPictureCaption"/>
    <dgm:cxn modelId="{AC398F03-0580-D04D-A8D3-859C8DC134A8}" type="presParOf" srcId="{9E67E301-D721-4F8A-8D25-05A6C5632708}" destId="{2EACA747-6AC1-48D0-949C-A11CAE6215CE}" srcOrd="7" destOrd="0" presId="urn:microsoft.com/office/officeart/2008/layout/BendingPictureCaption"/>
    <dgm:cxn modelId="{68A09909-9614-4D49-AF23-5867832D8574}" type="presParOf" srcId="{9E67E301-D721-4F8A-8D25-05A6C5632708}" destId="{7A2E6417-43D0-4A9F-AE41-0D30656D1081}" srcOrd="8" destOrd="0" presId="urn:microsoft.com/office/officeart/2008/layout/BendingPictureCaption"/>
    <dgm:cxn modelId="{783BE2C2-DEA6-E948-B16B-396BA1626B1E}" type="presParOf" srcId="{7A2E6417-43D0-4A9F-AE41-0D30656D1081}" destId="{89402107-C98A-42DF-9309-EC84EE568A8E}" srcOrd="0" destOrd="0" presId="urn:microsoft.com/office/officeart/2008/layout/BendingPictureCaption"/>
    <dgm:cxn modelId="{44BECC7F-7EA8-8744-8683-FF82F63251CE}" type="presParOf" srcId="{7A2E6417-43D0-4A9F-AE41-0D30656D1081}" destId="{7F65FED0-B80E-480F-B352-FAB5E33D2326}" srcOrd="1" destOrd="0" presId="urn:microsoft.com/office/officeart/2008/layout/BendingPictureCaption"/>
    <dgm:cxn modelId="{1DADD5E3-851E-9043-9CC4-F613CFEF63B0}" type="presParOf" srcId="{9E67E301-D721-4F8A-8D25-05A6C5632708}" destId="{3828E43B-6C56-4D69-986F-3D1450A6CABA}" srcOrd="9" destOrd="0" presId="urn:microsoft.com/office/officeart/2008/layout/BendingPictureCaption"/>
    <dgm:cxn modelId="{282BECDC-631E-F046-A6F4-F93C938123E5}" type="presParOf" srcId="{9E67E301-D721-4F8A-8D25-05A6C5632708}" destId="{2714ECFE-1434-40AF-A222-B9D7F984E2B9}" srcOrd="10" destOrd="0" presId="urn:microsoft.com/office/officeart/2008/layout/BendingPictureCaption"/>
    <dgm:cxn modelId="{F4D7616E-53B2-8C4F-91A6-4065F7C7421F}" type="presParOf" srcId="{2714ECFE-1434-40AF-A222-B9D7F984E2B9}" destId="{C66B7A77-B628-4DEF-82B8-113D53BA2ECD}" srcOrd="0" destOrd="0" presId="urn:microsoft.com/office/officeart/2008/layout/BendingPictureCaption"/>
    <dgm:cxn modelId="{BCE85046-46E9-C340-AEB0-A880EFE29844}" type="presParOf" srcId="{2714ECFE-1434-40AF-A222-B9D7F984E2B9}" destId="{ABCB23B3-B391-44E0-8998-A1A8AF54E7F1}" srcOrd="1" destOrd="0" presId="urn:microsoft.com/office/officeart/2008/layout/BendingPictureCaption"/>
    <dgm:cxn modelId="{47BF519E-1F0B-2849-8D75-269054D2AD82}" type="presParOf" srcId="{9E67E301-D721-4F8A-8D25-05A6C5632708}" destId="{C4B3C052-F652-4860-AE4F-557334C47A54}" srcOrd="11" destOrd="0" presId="urn:microsoft.com/office/officeart/2008/layout/BendingPictureCaption"/>
    <dgm:cxn modelId="{DBF8254C-B2FF-1644-8F9D-1EE4A0249EFA}" type="presParOf" srcId="{9E67E301-D721-4F8A-8D25-05A6C5632708}" destId="{9462ADC9-B6BB-427E-A6AE-666EAF5951AE}" srcOrd="12" destOrd="0" presId="urn:microsoft.com/office/officeart/2008/layout/BendingPictureCaption"/>
    <dgm:cxn modelId="{42E6658F-F1A5-2943-997A-37EEF177547D}" type="presParOf" srcId="{9462ADC9-B6BB-427E-A6AE-666EAF5951AE}" destId="{607999E3-42A5-4272-82C9-2B014EB5C6E2}" srcOrd="0" destOrd="0" presId="urn:microsoft.com/office/officeart/2008/layout/BendingPictureCaption"/>
    <dgm:cxn modelId="{AAE35C61-30A9-F64D-B51F-2CAEBE4014C7}" type="presParOf" srcId="{9462ADC9-B6BB-427E-A6AE-666EAF5951AE}" destId="{58E16D66-7414-43D7-B344-B4C2ED565504}" srcOrd="1" destOrd="0" presId="urn:microsoft.com/office/officeart/2008/layout/BendingPictureCaption"/>
    <dgm:cxn modelId="{AC821444-2500-1849-A606-1E25DA629570}" type="presParOf" srcId="{9E67E301-D721-4F8A-8D25-05A6C5632708}" destId="{5CEA119C-C5C3-4C84-A3A3-47D3AD869939}" srcOrd="13" destOrd="0" presId="urn:microsoft.com/office/officeart/2008/layout/BendingPictureCaption"/>
    <dgm:cxn modelId="{0335B737-A684-2D44-888D-09ED19BC7195}" type="presParOf" srcId="{9E67E301-D721-4F8A-8D25-05A6C5632708}" destId="{20747AEE-D33B-4EC4-95A6-5F6E64BCB43C}" srcOrd="14" destOrd="0" presId="urn:microsoft.com/office/officeart/2008/layout/BendingPictureCaption"/>
    <dgm:cxn modelId="{0490B6FA-2D6E-9F4A-858B-9C907E166981}" type="presParOf" srcId="{20747AEE-D33B-4EC4-95A6-5F6E64BCB43C}" destId="{54921CAB-D5C1-4F2F-8B7D-F56EF437891F}" srcOrd="0" destOrd="0" presId="urn:microsoft.com/office/officeart/2008/layout/BendingPictureCaption"/>
    <dgm:cxn modelId="{C623840C-3863-F04E-B30D-73980E487573}" type="presParOf" srcId="{20747AEE-D33B-4EC4-95A6-5F6E64BCB43C}" destId="{22567856-03F8-47EF-85B9-10F3323B1131}" srcOrd="1" destOrd="0" presId="urn:microsoft.com/office/officeart/2008/layout/BendingPictureCaption"/>
    <dgm:cxn modelId="{616513EB-00BC-4545-9352-BA00A7E457BE}" type="presParOf" srcId="{9E67E301-D721-4F8A-8D25-05A6C5632708}" destId="{CD9614E4-A504-4F21-B1DC-EC0D1B70ABCE}" srcOrd="15" destOrd="0" presId="urn:microsoft.com/office/officeart/2008/layout/BendingPictureCaption"/>
    <dgm:cxn modelId="{258657C6-3CE6-C945-9FBE-E8E5702CF081}" type="presParOf" srcId="{9E67E301-D721-4F8A-8D25-05A6C5632708}" destId="{1474028D-6087-4C75-960F-399BCE2AD92A}" srcOrd="16" destOrd="0" presId="urn:microsoft.com/office/officeart/2008/layout/BendingPictureCaption"/>
    <dgm:cxn modelId="{01C51280-EE29-1D4F-9752-E217F3899916}" type="presParOf" srcId="{1474028D-6087-4C75-960F-399BCE2AD92A}" destId="{36DE4094-6811-4DF5-9D91-C59F9B4818CE}" srcOrd="0" destOrd="0" presId="urn:microsoft.com/office/officeart/2008/layout/BendingPictureCaption"/>
    <dgm:cxn modelId="{8FE64C6E-8BC9-B94F-94EC-BA9DF268B6EE}" type="presParOf" srcId="{1474028D-6087-4C75-960F-399BCE2AD92A}" destId="{B7335CBE-4696-408F-9943-3AD654938784}" srcOrd="1" destOrd="0" presId="urn:microsoft.com/office/officeart/2008/layout/BendingPictureCaption"/>
    <dgm:cxn modelId="{BF48D980-F618-004C-91B0-6A1808F42CA8}" type="presParOf" srcId="{9E67E301-D721-4F8A-8D25-05A6C5632708}" destId="{6E3BE45F-959D-448E-9CF8-4A86E7EAE280}" srcOrd="17" destOrd="0" presId="urn:microsoft.com/office/officeart/2008/layout/BendingPictureCaption"/>
    <dgm:cxn modelId="{3F694A79-A530-2744-A2A9-AF007E064A6D}" type="presParOf" srcId="{9E67E301-D721-4F8A-8D25-05A6C5632708}" destId="{F919825A-DCAD-431E-A6A7-62078A9171CA}" srcOrd="18" destOrd="0" presId="urn:microsoft.com/office/officeart/2008/layout/BendingPictureCaption"/>
    <dgm:cxn modelId="{21D45D5A-DD9E-5D42-8EE9-D206CB06A53F}" type="presParOf" srcId="{F919825A-DCAD-431E-A6A7-62078A9171CA}" destId="{9174D327-D73D-4EE1-95E2-8D6BCF71F662}" srcOrd="0" destOrd="0" presId="urn:microsoft.com/office/officeart/2008/layout/BendingPictureCaption"/>
    <dgm:cxn modelId="{E5FEC105-893C-F045-875B-A446FE4C41E1}"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9CAFEE06-F440-444A-9B00-4455AEF88C8F}" type="presOf" srcId="{AE711E10-ADD5-440F-9DCD-07ECB41AC78E}" destId="{22567856-03F8-47EF-85B9-10F3323B1131}" srcOrd="0" destOrd="0" presId="urn:microsoft.com/office/officeart/2008/layout/BendingPictureCaption"/>
    <dgm:cxn modelId="{1BB22673-62B5-A24C-9B6B-7F23F18CDD6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5F484586-8A63-5D45-A7DE-00A296B4A7E8}" type="presOf" srcId="{E8846A22-258A-4FD5-BBCC-46007FD75037}" destId="{F6DF28C6-403C-43FF-A0FF-545E5939FB1B}" srcOrd="0" destOrd="0" presId="urn:microsoft.com/office/officeart/2008/layout/BendingPictureCaption"/>
    <dgm:cxn modelId="{AEE33496-F41A-C74C-97A1-CDB10F434C59}" type="presOf" srcId="{28BE8ED0-986A-4BBC-A89D-596D6D9F413A}" destId="{ABCB23B3-B391-44E0-8998-A1A8AF54E7F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3BFF1D3E-8A1E-4E14-B593-B8B93F579449}" srcId="{7442ABF4-FE4A-47C1-A503-89DB124FF5B9}" destId="{6B49EC59-6C6C-497D-A6D9-1B7DA13FF623}" srcOrd="6" destOrd="0" parTransId="{2828A098-B5E3-4C5D-B2B5-1D64BE37DB51}" sibTransId="{E235985B-1546-4686-BF92-0120B2B83CA5}"/>
    <dgm:cxn modelId="{08FB6EBD-752E-4F42-9B06-4903C0D38204}" type="presOf" srcId="{7442ABF4-FE4A-47C1-A503-89DB124FF5B9}" destId="{9E67E301-D721-4F8A-8D25-05A6C5632708}" srcOrd="0" destOrd="0" presId="urn:microsoft.com/office/officeart/2008/layout/BendingPictureCaption"/>
    <dgm:cxn modelId="{94E38951-92F9-8447-8DF8-1B7675028040}"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9B3CC6B9-8E5D-3941-901A-208169A5237A}" type="presOf" srcId="{6B49EC59-6C6C-497D-A6D9-1B7DA13FF623}" destId="{58E16D66-7414-43D7-B344-B4C2ED565504}" srcOrd="0" destOrd="0" presId="urn:microsoft.com/office/officeart/2008/layout/BendingPictureCaption"/>
    <dgm:cxn modelId="{8CCEB30F-D117-4F47-AB32-F3743DE91892}" type="presOf" srcId="{A758F707-104A-4EAD-9FEC-E82D2F284738}" destId="{E78FF5B9-2778-41FB-BF73-2CF396AC8981}" srcOrd="0" destOrd="0" presId="urn:microsoft.com/office/officeart/2008/layout/BendingPictureCaption"/>
    <dgm:cxn modelId="{04E56952-A4B6-4C97-9A9D-B329C67F078B}" srcId="{7442ABF4-FE4A-47C1-A503-89DB124FF5B9}" destId="{D3B43D31-3456-4077-AEC9-DEFB1C12B4AD}" srcOrd="8" destOrd="0" parTransId="{95F821C0-EF8E-41B6-A67A-EFC314F82DED}" sibTransId="{964C4942-87B1-44B0-B13A-9C67A81FAF11}"/>
    <dgm:cxn modelId="{55CC769D-FB73-B949-B39F-32BFA8ADF802}" type="presOf" srcId="{2AF3363C-BCDE-4674-99F6-39D4D71235B3}" destId="{04D2B952-00B8-49C0-9BFF-4690B6C6DC11}" srcOrd="0" destOrd="0" presId="urn:microsoft.com/office/officeart/2008/layout/BendingPictureCaption"/>
    <dgm:cxn modelId="{8046D74B-0F89-7C4C-81B8-976A37D0430C}" type="presOf" srcId="{F45BE8C2-4006-4AF3-98CB-7C6434D472AF}" destId="{7BBEE576-1A0F-439F-885C-2ACEABCEAF6E}" srcOrd="0" destOrd="0" presId="urn:microsoft.com/office/officeart/2008/layout/BendingPictureCaption"/>
    <dgm:cxn modelId="{EFF9BAF0-59F8-144D-9E10-48759030E3B3}" type="presOf" srcId="{CC8657DF-4572-4300-B719-288E768A6C72}" destId="{99AE8DD3-3D6C-4D7A-8045-2367193052C9}"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536C78E5-5BDB-3844-999F-85ADFA7C6697}" type="presParOf" srcId="{9E67E301-D721-4F8A-8D25-05A6C5632708}" destId="{12E30BFB-2DD7-4B6F-A551-0BAF26C87546}" srcOrd="0" destOrd="0" presId="urn:microsoft.com/office/officeart/2008/layout/BendingPictureCaption"/>
    <dgm:cxn modelId="{288DE00D-387C-3240-8A55-DC5834B26E6C}" type="presParOf" srcId="{12E30BFB-2DD7-4B6F-A551-0BAF26C87546}" destId="{5931ECF3-A0C8-458D-8745-C78C6A82DB54}" srcOrd="0" destOrd="0" presId="urn:microsoft.com/office/officeart/2008/layout/BendingPictureCaption"/>
    <dgm:cxn modelId="{D212261C-B8D9-DA4F-897D-8ABCF3364914}" type="presParOf" srcId="{12E30BFB-2DD7-4B6F-A551-0BAF26C87546}" destId="{E78FF5B9-2778-41FB-BF73-2CF396AC8981}" srcOrd="1" destOrd="0" presId="urn:microsoft.com/office/officeart/2008/layout/BendingPictureCaption"/>
    <dgm:cxn modelId="{D5D0D955-4437-D24E-B6BA-92BF492A6E5A}" type="presParOf" srcId="{9E67E301-D721-4F8A-8D25-05A6C5632708}" destId="{333B320A-9147-4FAD-A2E8-EB6F236EA889}" srcOrd="1" destOrd="0" presId="urn:microsoft.com/office/officeart/2008/layout/BendingPictureCaption"/>
    <dgm:cxn modelId="{C84C0FD5-21CB-244B-80AC-CA5413B84632}" type="presParOf" srcId="{9E67E301-D721-4F8A-8D25-05A6C5632708}" destId="{10CBF23B-7149-4ADE-8959-5D27E1BAD4E3}" srcOrd="2" destOrd="0" presId="urn:microsoft.com/office/officeart/2008/layout/BendingPictureCaption"/>
    <dgm:cxn modelId="{69B4D252-0D4B-CD49-9A95-BE877AB347C0}" type="presParOf" srcId="{10CBF23B-7149-4ADE-8959-5D27E1BAD4E3}" destId="{4E6BFE15-5A64-443F-A04A-6D76DF8491B3}" srcOrd="0" destOrd="0" presId="urn:microsoft.com/office/officeart/2008/layout/BendingPictureCaption"/>
    <dgm:cxn modelId="{6681D322-B20F-D74D-85E0-21499013FC3A}" type="presParOf" srcId="{10CBF23B-7149-4ADE-8959-5D27E1BAD4E3}" destId="{7BBEE576-1A0F-439F-885C-2ACEABCEAF6E}" srcOrd="1" destOrd="0" presId="urn:microsoft.com/office/officeart/2008/layout/BendingPictureCaption"/>
    <dgm:cxn modelId="{59EC3362-85E1-6A43-8B23-920073F70894}" type="presParOf" srcId="{9E67E301-D721-4F8A-8D25-05A6C5632708}" destId="{8332FC04-DE30-4E37-82D0-2DB044A47545}" srcOrd="3" destOrd="0" presId="urn:microsoft.com/office/officeart/2008/layout/BendingPictureCaption"/>
    <dgm:cxn modelId="{A20C9A74-7561-0040-A2F6-E16AB1494186}" type="presParOf" srcId="{9E67E301-D721-4F8A-8D25-05A6C5632708}" destId="{EB00AC72-C5A8-4C91-BC97-BD76566691F4}" srcOrd="4" destOrd="0" presId="urn:microsoft.com/office/officeart/2008/layout/BendingPictureCaption"/>
    <dgm:cxn modelId="{437DDE4E-3624-B94B-8D0C-D231471C0A2D}" type="presParOf" srcId="{EB00AC72-C5A8-4C91-BC97-BD76566691F4}" destId="{4ED96F98-E9E9-4B01-8FBF-134DB40E2BE8}" srcOrd="0" destOrd="0" presId="urn:microsoft.com/office/officeart/2008/layout/BendingPictureCaption"/>
    <dgm:cxn modelId="{E0CE527A-0021-DF45-A6DE-5BC851125887}" type="presParOf" srcId="{EB00AC72-C5A8-4C91-BC97-BD76566691F4}" destId="{04D2B952-00B8-49C0-9BFF-4690B6C6DC11}" srcOrd="1" destOrd="0" presId="urn:microsoft.com/office/officeart/2008/layout/BendingPictureCaption"/>
    <dgm:cxn modelId="{94EEE847-1BD5-1E4D-A5DF-4599FD2737CC}" type="presParOf" srcId="{9E67E301-D721-4F8A-8D25-05A6C5632708}" destId="{4133CFE8-3DFE-474E-BE7E-073F953F9666}" srcOrd="5" destOrd="0" presId="urn:microsoft.com/office/officeart/2008/layout/BendingPictureCaption"/>
    <dgm:cxn modelId="{96D29985-A7B6-0B49-81A0-6D4AB4E6E078}" type="presParOf" srcId="{9E67E301-D721-4F8A-8D25-05A6C5632708}" destId="{A6D0F1E8-CD0B-4F0B-963D-3F7DA23D3013}" srcOrd="6" destOrd="0" presId="urn:microsoft.com/office/officeart/2008/layout/BendingPictureCaption"/>
    <dgm:cxn modelId="{96133917-C26D-BD43-AAB3-F3689F8F0660}" type="presParOf" srcId="{A6D0F1E8-CD0B-4F0B-963D-3F7DA23D3013}" destId="{8DB16F66-F64F-476E-833A-FB90C39B446E}" srcOrd="0" destOrd="0" presId="urn:microsoft.com/office/officeart/2008/layout/BendingPictureCaption"/>
    <dgm:cxn modelId="{96194A18-DC3E-1B4B-A891-62B1D2737218}" type="presParOf" srcId="{A6D0F1E8-CD0B-4F0B-963D-3F7DA23D3013}" destId="{F6DF28C6-403C-43FF-A0FF-545E5939FB1B}" srcOrd="1" destOrd="0" presId="urn:microsoft.com/office/officeart/2008/layout/BendingPictureCaption"/>
    <dgm:cxn modelId="{B026F061-BA81-6348-98F9-C5314FC0D952}" type="presParOf" srcId="{9E67E301-D721-4F8A-8D25-05A6C5632708}" destId="{2EACA747-6AC1-48D0-949C-A11CAE6215CE}" srcOrd="7" destOrd="0" presId="urn:microsoft.com/office/officeart/2008/layout/BendingPictureCaption"/>
    <dgm:cxn modelId="{2F4DE45F-D60A-5E44-B0D1-AE6E8AFE6985}" type="presParOf" srcId="{9E67E301-D721-4F8A-8D25-05A6C5632708}" destId="{7A2E6417-43D0-4A9F-AE41-0D30656D1081}" srcOrd="8" destOrd="0" presId="urn:microsoft.com/office/officeart/2008/layout/BendingPictureCaption"/>
    <dgm:cxn modelId="{01483286-DF53-CE45-ADA6-699A3D0CC765}" type="presParOf" srcId="{7A2E6417-43D0-4A9F-AE41-0D30656D1081}" destId="{89402107-C98A-42DF-9309-EC84EE568A8E}" srcOrd="0" destOrd="0" presId="urn:microsoft.com/office/officeart/2008/layout/BendingPictureCaption"/>
    <dgm:cxn modelId="{E655C6A2-7B74-0846-B960-0E4EA348F27B}" type="presParOf" srcId="{7A2E6417-43D0-4A9F-AE41-0D30656D1081}" destId="{7F65FED0-B80E-480F-B352-FAB5E33D2326}" srcOrd="1" destOrd="0" presId="urn:microsoft.com/office/officeart/2008/layout/BendingPictureCaption"/>
    <dgm:cxn modelId="{F0DBEC72-2739-D342-927E-6195CC6D46CE}" type="presParOf" srcId="{9E67E301-D721-4F8A-8D25-05A6C5632708}" destId="{3828E43B-6C56-4D69-986F-3D1450A6CABA}" srcOrd="9" destOrd="0" presId="urn:microsoft.com/office/officeart/2008/layout/BendingPictureCaption"/>
    <dgm:cxn modelId="{520FC042-20FB-464A-83F3-1126F66243F9}" type="presParOf" srcId="{9E67E301-D721-4F8A-8D25-05A6C5632708}" destId="{2714ECFE-1434-40AF-A222-B9D7F984E2B9}" srcOrd="10" destOrd="0" presId="urn:microsoft.com/office/officeart/2008/layout/BendingPictureCaption"/>
    <dgm:cxn modelId="{4CB45984-6D38-784A-BC88-9511FA7542D4}" type="presParOf" srcId="{2714ECFE-1434-40AF-A222-B9D7F984E2B9}" destId="{C66B7A77-B628-4DEF-82B8-113D53BA2ECD}" srcOrd="0" destOrd="0" presId="urn:microsoft.com/office/officeart/2008/layout/BendingPictureCaption"/>
    <dgm:cxn modelId="{0B3D982C-7732-754F-A308-D4ACDCAC0C29}" type="presParOf" srcId="{2714ECFE-1434-40AF-A222-B9D7F984E2B9}" destId="{ABCB23B3-B391-44E0-8998-A1A8AF54E7F1}" srcOrd="1" destOrd="0" presId="urn:microsoft.com/office/officeart/2008/layout/BendingPictureCaption"/>
    <dgm:cxn modelId="{1ABAA226-1E1C-2145-8E61-222471604FFF}" type="presParOf" srcId="{9E67E301-D721-4F8A-8D25-05A6C5632708}" destId="{C4B3C052-F652-4860-AE4F-557334C47A54}" srcOrd="11" destOrd="0" presId="urn:microsoft.com/office/officeart/2008/layout/BendingPictureCaption"/>
    <dgm:cxn modelId="{A0767D1B-2955-5542-B313-19C2C914DB31}" type="presParOf" srcId="{9E67E301-D721-4F8A-8D25-05A6C5632708}" destId="{9462ADC9-B6BB-427E-A6AE-666EAF5951AE}" srcOrd="12" destOrd="0" presId="urn:microsoft.com/office/officeart/2008/layout/BendingPictureCaption"/>
    <dgm:cxn modelId="{8D485DB1-E230-FD43-90DA-8B6381EA31E2}" type="presParOf" srcId="{9462ADC9-B6BB-427E-A6AE-666EAF5951AE}" destId="{607999E3-42A5-4272-82C9-2B014EB5C6E2}" srcOrd="0" destOrd="0" presId="urn:microsoft.com/office/officeart/2008/layout/BendingPictureCaption"/>
    <dgm:cxn modelId="{63160DE8-2BEC-3C40-8B72-D32BC2D26001}" type="presParOf" srcId="{9462ADC9-B6BB-427E-A6AE-666EAF5951AE}" destId="{58E16D66-7414-43D7-B344-B4C2ED565504}" srcOrd="1" destOrd="0" presId="urn:microsoft.com/office/officeart/2008/layout/BendingPictureCaption"/>
    <dgm:cxn modelId="{435EF9A9-D837-9F4E-A122-3607799E4F5E}" type="presParOf" srcId="{9E67E301-D721-4F8A-8D25-05A6C5632708}" destId="{5CEA119C-C5C3-4C84-A3A3-47D3AD869939}" srcOrd="13" destOrd="0" presId="urn:microsoft.com/office/officeart/2008/layout/BendingPictureCaption"/>
    <dgm:cxn modelId="{9A6343C6-40DD-F14E-B4FD-009D25890ACD}" type="presParOf" srcId="{9E67E301-D721-4F8A-8D25-05A6C5632708}" destId="{20747AEE-D33B-4EC4-95A6-5F6E64BCB43C}" srcOrd="14" destOrd="0" presId="urn:microsoft.com/office/officeart/2008/layout/BendingPictureCaption"/>
    <dgm:cxn modelId="{00F6EEB3-59C0-7E49-B158-8C9D63AF7F4A}" type="presParOf" srcId="{20747AEE-D33B-4EC4-95A6-5F6E64BCB43C}" destId="{54921CAB-D5C1-4F2F-8B7D-F56EF437891F}" srcOrd="0" destOrd="0" presId="urn:microsoft.com/office/officeart/2008/layout/BendingPictureCaption"/>
    <dgm:cxn modelId="{CFBBC3A5-844A-1A46-91F1-C224667DC360}" type="presParOf" srcId="{20747AEE-D33B-4EC4-95A6-5F6E64BCB43C}" destId="{22567856-03F8-47EF-85B9-10F3323B1131}" srcOrd="1" destOrd="0" presId="urn:microsoft.com/office/officeart/2008/layout/BendingPictureCaption"/>
    <dgm:cxn modelId="{EB7904D2-C4E6-A442-87B0-CA9505A0F117}" type="presParOf" srcId="{9E67E301-D721-4F8A-8D25-05A6C5632708}" destId="{CD9614E4-A504-4F21-B1DC-EC0D1B70ABCE}" srcOrd="15" destOrd="0" presId="urn:microsoft.com/office/officeart/2008/layout/BendingPictureCaption"/>
    <dgm:cxn modelId="{0426AA5A-D229-6F41-9AD9-E62C4EB76614}" type="presParOf" srcId="{9E67E301-D721-4F8A-8D25-05A6C5632708}" destId="{1474028D-6087-4C75-960F-399BCE2AD92A}" srcOrd="16" destOrd="0" presId="urn:microsoft.com/office/officeart/2008/layout/BendingPictureCaption"/>
    <dgm:cxn modelId="{26F2F25F-6F2C-9C48-B172-D98647DC5EB4}" type="presParOf" srcId="{1474028D-6087-4C75-960F-399BCE2AD92A}" destId="{36DE4094-6811-4DF5-9D91-C59F9B4818CE}" srcOrd="0" destOrd="0" presId="urn:microsoft.com/office/officeart/2008/layout/BendingPictureCaption"/>
    <dgm:cxn modelId="{3DFB18BA-9E12-E945-89ED-3A0B732B2A13}" type="presParOf" srcId="{1474028D-6087-4C75-960F-399BCE2AD92A}" destId="{B7335CBE-4696-408F-9943-3AD654938784}" srcOrd="1" destOrd="0" presId="urn:microsoft.com/office/officeart/2008/layout/BendingPictureCaption"/>
    <dgm:cxn modelId="{37FC8CC0-8788-484C-80FA-5D27228E169C}" type="presParOf" srcId="{9E67E301-D721-4F8A-8D25-05A6C5632708}" destId="{6E3BE45F-959D-448E-9CF8-4A86E7EAE280}" srcOrd="17" destOrd="0" presId="urn:microsoft.com/office/officeart/2008/layout/BendingPictureCaption"/>
    <dgm:cxn modelId="{274D0333-928C-EA45-9BFC-505C5BEC8234}" type="presParOf" srcId="{9E67E301-D721-4F8A-8D25-05A6C5632708}" destId="{F919825A-DCAD-431E-A6A7-62078A9171CA}" srcOrd="18" destOrd="0" presId="urn:microsoft.com/office/officeart/2008/layout/BendingPictureCaption"/>
    <dgm:cxn modelId="{E1F02A0E-7DCD-A84C-B704-2C87D7905EBF}" type="presParOf" srcId="{F919825A-DCAD-431E-A6A7-62078A9171CA}" destId="{9174D327-D73D-4EE1-95E2-8D6BCF71F662}" srcOrd="0" destOrd="0" presId="urn:microsoft.com/office/officeart/2008/layout/BendingPictureCaption"/>
    <dgm:cxn modelId="{7C3C5A5D-BBF7-2B42-99AC-02D326F53BE8}"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0" dirty="0">
              <a:latin typeface="Segoe UI" panose="020B0502040204020203" pitchFamily="34" charset="0"/>
              <a:cs typeface="Segoe UI" panose="020B0502040204020203" pitchFamily="34" charset="0"/>
            </a:rPr>
            <a:t> Complete the survey for a chance to win Beats by Dre Headphones</a:t>
          </a:r>
          <a:endParaRPr lang="en-US" sz="2200" dirty="0">
            <a:latin typeface="Segoe UI" panose="020B0502040204020203" pitchFamily="34" charset="0"/>
            <a:cs typeface="Segoe UI" panose="020B0502040204020203" pitchFamily="34" charset="0"/>
          </a:endParaRPr>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EFAF9C46-67B9-4013-B248-C871388957B2}">
      <dgm:prSet phldrT="[Text]" custT="1"/>
      <dgm:spPr/>
      <dgm:t>
        <a:bodyPr/>
        <a:lstStyle/>
        <a:p>
          <a:r>
            <a:rPr lang="en-US" sz="2200" dirty="0">
              <a:latin typeface="Segoe UI" panose="020B0502040204020203" pitchFamily="34" charset="0"/>
              <a:cs typeface="Segoe UI" panose="020B0502040204020203" pitchFamily="34" charset="0"/>
            </a:rPr>
            <a:t>Survey </a:t>
          </a:r>
          <a:r>
            <a:rPr lang="en-US" sz="2200" dirty="0">
              <a:latin typeface="Segoe UI" panose="020B0502040204020203" pitchFamily="34" charset="0"/>
              <a:cs typeface="Segoe UI" panose="020B0502040204020203" pitchFamily="34" charset="0"/>
              <a:sym typeface="Wingdings" panose="05000000000000000000" pitchFamily="2" charset="2"/>
            </a:rPr>
            <a:t> aka.ms/SVCC</a:t>
          </a:r>
          <a:endParaRPr lang="en-US" sz="2200" dirty="0">
            <a:latin typeface="Segoe UI" panose="020B0502040204020203" pitchFamily="34" charset="0"/>
            <a:cs typeface="Segoe UI" panose="020B0502040204020203" pitchFamily="34" charset="0"/>
          </a:endParaRPr>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a:latin typeface="Segoe UI" panose="020B0502040204020203" pitchFamily="34" charset="0"/>
              <a:cs typeface="Segoe UI" panose="020B0502040204020203" pitchFamily="34" charset="0"/>
            </a:rPr>
            <a:t>Visit our booth</a:t>
          </a:r>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200" dirty="0">
              <a:latin typeface="Segoe UI" panose="020B0502040204020203" pitchFamily="34" charset="0"/>
              <a:cs typeface="Segoe UI" panose="020B0502040204020203" pitchFamily="34" charset="0"/>
            </a:rPr>
            <a:t>Connect with our speakers</a:t>
          </a:r>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9201A68A-E865-49DF-A59D-75734ECC03A9}">
      <dgm:prSet phldrT="[Text]"/>
      <dgm:spPr/>
      <dgm:t>
        <a:bodyPr/>
        <a:lstStyle/>
        <a:p>
          <a:r>
            <a:rPr lang="en-US" dirty="0">
              <a:latin typeface="Segoe UI" panose="020B0502040204020203" pitchFamily="34" charset="0"/>
              <a:cs typeface="Segoe UI" panose="020B0502040204020203" pitchFamily="34" charset="0"/>
            </a:rPr>
            <a:t>Submit Your Session Cards</a:t>
          </a:r>
        </a:p>
      </dgm:t>
    </dgm:pt>
    <dgm:pt modelId="{2E9E966C-DD35-472F-89FC-25400439F41F}" type="parTrans" cxnId="{1DAF5A91-CEDA-424E-A35C-4AF99E705B57}">
      <dgm:prSet/>
      <dgm:spPr/>
      <dgm:t>
        <a:bodyPr/>
        <a:lstStyle/>
        <a:p>
          <a:endParaRPr lang="en-US"/>
        </a:p>
      </dgm:t>
    </dgm:pt>
    <dgm:pt modelId="{2EB9F2AC-B14B-4A9D-A34E-BDD7FDEA7853}" type="sibTrans" cxnId="{1DAF5A91-CEDA-424E-A35C-4AF99E705B57}">
      <dgm:prSet/>
      <dgm:spPr/>
      <dgm:t>
        <a:bodyPr/>
        <a:lstStyle/>
        <a:p>
          <a:endParaRPr lang="en-US"/>
        </a:p>
      </dgm:t>
    </dgm:pt>
    <dgm:pt modelId="{BF15BDE2-5A99-4779-928A-C475802C158E}">
      <dgm:prSet custT="1"/>
      <dgm:spPr/>
      <dgm:t>
        <a:bodyPr/>
        <a:lstStyle/>
        <a:p>
          <a:r>
            <a:rPr lang="en-US" sz="2200" dirty="0"/>
            <a:t>Fill out a session card to enter a raffle for a Ricoh Theta 360 camera</a:t>
          </a:r>
        </a:p>
      </dgm:t>
    </dgm:pt>
    <dgm:pt modelId="{B446132A-42D3-42C0-8478-5A6E51232A25}" type="parTrans" cxnId="{4FC95050-A700-4FA3-A6DB-00704F6CE3A0}">
      <dgm:prSet/>
      <dgm:spPr/>
      <dgm:t>
        <a:bodyPr/>
        <a:lstStyle/>
        <a:p>
          <a:endParaRPr lang="en-US"/>
        </a:p>
      </dgm:t>
    </dgm:pt>
    <dgm:pt modelId="{5C15E436-24D6-4FF0-85C3-E3AB62E822EE}" type="sibTrans" cxnId="{4FC95050-A700-4FA3-A6DB-00704F6CE3A0}">
      <dgm:prSet/>
      <dgm:spPr/>
      <dgm:t>
        <a:bodyPr/>
        <a:lstStyle/>
        <a:p>
          <a:endParaRPr lang="en-US"/>
        </a:p>
      </dgm:t>
    </dgm:pt>
    <dgm:pt modelId="{5E332534-2A4B-426D-8688-71F943D66F3F}">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1" dirty="0">
              <a:latin typeface="Segoe UI" panose="020B0502040204020203" pitchFamily="34" charset="0"/>
              <a:cs typeface="Segoe UI" panose="020B0502040204020203" pitchFamily="34" charset="0"/>
            </a:rPr>
            <a:t> Microsoft Azure Essentials </a:t>
          </a:r>
          <a:r>
            <a:rPr lang="en-US" sz="2200" dirty="0">
              <a:latin typeface="Segoe UI" panose="020B0502040204020203" pitchFamily="34" charset="0"/>
              <a:cs typeface="Segoe UI" panose="020B0502040204020203" pitchFamily="34" charset="0"/>
            </a:rPr>
            <a:t>book giveaway for survey completion while     supplies last</a:t>
          </a:r>
          <a:r>
            <a:rPr lang="en-US" sz="2000" dirty="0">
              <a:latin typeface="Segoe UI" panose="020B0502040204020203" pitchFamily="34" charset="0"/>
              <a:cs typeface="Segoe UI" panose="020B0502040204020203" pitchFamily="34" charset="0"/>
            </a:rPr>
            <a:t>	</a:t>
          </a:r>
          <a:endParaRPr lang="en-US" sz="2200" dirty="0">
            <a:latin typeface="Segoe UI" panose="020B0502040204020203" pitchFamily="34" charset="0"/>
            <a:cs typeface="Segoe UI" panose="020B0502040204020203" pitchFamily="34" charset="0"/>
          </a:endParaRPr>
        </a:p>
      </dgm:t>
    </dgm:pt>
    <dgm:pt modelId="{6D50BD3E-C03F-4331-9823-5B652AB6D0DA}" type="parTrans" cxnId="{1D1F399F-1F61-4A16-BA9F-4D58AECFE3BB}">
      <dgm:prSet/>
      <dgm:spPr/>
      <dgm:t>
        <a:bodyPr/>
        <a:lstStyle/>
        <a:p>
          <a:endParaRPr lang="en-US"/>
        </a:p>
      </dgm:t>
    </dgm:pt>
    <dgm:pt modelId="{B1FC329A-02C6-451D-8462-C6AB626B4651}" type="sibTrans" cxnId="{1D1F399F-1F61-4A16-BA9F-4D58AECFE3BB}">
      <dgm:prSet/>
      <dgm:spPr/>
      <dgm:t>
        <a:bodyPr/>
        <a:lstStyle/>
        <a:p>
          <a:endParaRPr lang="en-US"/>
        </a:p>
      </dgm:t>
    </dgm:pt>
    <dgm:pt modelId="{D8B0D43A-EBB7-4C64-AB79-BBDB4A5F8854}" type="pres">
      <dgm:prSet presAssocID="{7A72055E-4807-47F9-8FF5-4B7163FB5DF1}" presName="linear" presStyleCnt="0">
        <dgm:presLayoutVars>
          <dgm:dir/>
          <dgm:animLvl val="lvl"/>
          <dgm:resizeHandles val="exact"/>
        </dgm:presLayoutVars>
      </dgm:prSet>
      <dgm:spPr/>
      <dgm:t>
        <a:bodyPr/>
        <a:lstStyle/>
        <a:p>
          <a:endParaRPr lang="en-US"/>
        </a:p>
      </dgm:t>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3"/>
      <dgm:spPr/>
      <dgm:t>
        <a:bodyPr/>
        <a:lstStyle/>
        <a:p>
          <a:endParaRPr lang="en-US"/>
        </a:p>
      </dgm:t>
    </dgm:pt>
    <dgm:pt modelId="{CAE2BF60-C436-4891-BCCA-F0979276E901}" type="pres">
      <dgm:prSet presAssocID="{EFAF9C46-67B9-4013-B248-C871388957B2}" presName="parentText" presStyleLbl="node1" presStyleIdx="0" presStyleCnt="3" custScaleX="111498">
        <dgm:presLayoutVars>
          <dgm:chMax val="0"/>
          <dgm:bulletEnabled val="1"/>
        </dgm:presLayoutVars>
      </dgm:prSet>
      <dgm:spPr/>
      <dgm:t>
        <a:bodyPr/>
        <a:lstStyle/>
        <a:p>
          <a:endParaRPr lang="en-US"/>
        </a:p>
      </dgm:t>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3">
        <dgm:presLayoutVars>
          <dgm:bulletEnabled val="1"/>
        </dgm:presLayoutVars>
      </dgm:prSet>
      <dgm:spPr/>
      <dgm:t>
        <a:bodyPr/>
        <a:lstStyle/>
        <a:p>
          <a:endParaRPr lang="en-US"/>
        </a:p>
      </dgm:t>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3"/>
      <dgm:spPr/>
      <dgm:t>
        <a:bodyPr/>
        <a:lstStyle/>
        <a:p>
          <a:endParaRPr lang="en-US"/>
        </a:p>
      </dgm:t>
    </dgm:pt>
    <dgm:pt modelId="{E8A31E40-6FEC-4A35-9572-6E90B2FBA64B}" type="pres">
      <dgm:prSet presAssocID="{55D5CE27-0096-4E6B-8C10-6C267F079618}" presName="parentText" presStyleLbl="node1" presStyleIdx="1" presStyleCnt="3">
        <dgm:presLayoutVars>
          <dgm:chMax val="0"/>
          <dgm:bulletEnabled val="1"/>
        </dgm:presLayoutVars>
      </dgm:prSet>
      <dgm:spPr/>
      <dgm:t>
        <a:bodyPr/>
        <a:lstStyle/>
        <a:p>
          <a:endParaRPr lang="en-US"/>
        </a:p>
      </dgm:t>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3">
        <dgm:presLayoutVars>
          <dgm:bulletEnabled val="1"/>
        </dgm:presLayoutVars>
      </dgm:prSet>
      <dgm:spPr/>
      <dgm:t>
        <a:bodyPr/>
        <a:lstStyle/>
        <a:p>
          <a:endParaRPr lang="en-US"/>
        </a:p>
      </dgm:t>
    </dgm:pt>
    <dgm:pt modelId="{4070A052-C030-41BD-A01E-D7345503D57F}" type="pres">
      <dgm:prSet presAssocID="{949F6D02-360A-44C8-AE97-120F44C557B7}" presName="spaceBetweenRectangles" presStyleCnt="0"/>
      <dgm:spPr/>
    </dgm:pt>
    <dgm:pt modelId="{B51A0389-A018-4312-BBF9-975A912C61C8}" type="pres">
      <dgm:prSet presAssocID="{9201A68A-E865-49DF-A59D-75734ECC03A9}" presName="parentLin" presStyleCnt="0"/>
      <dgm:spPr/>
    </dgm:pt>
    <dgm:pt modelId="{DECD4255-22AE-462A-A97E-B611EB397ECA}" type="pres">
      <dgm:prSet presAssocID="{9201A68A-E865-49DF-A59D-75734ECC03A9}" presName="parentLeftMargin" presStyleLbl="node1" presStyleIdx="1" presStyleCnt="3"/>
      <dgm:spPr/>
      <dgm:t>
        <a:bodyPr/>
        <a:lstStyle/>
        <a:p>
          <a:endParaRPr lang="en-US"/>
        </a:p>
      </dgm:t>
    </dgm:pt>
    <dgm:pt modelId="{E084DAE3-C17A-4256-B047-446557288E98}" type="pres">
      <dgm:prSet presAssocID="{9201A68A-E865-49DF-A59D-75734ECC03A9}" presName="parentText" presStyleLbl="node1" presStyleIdx="2" presStyleCnt="3" custLinFactNeighborX="-847" custLinFactNeighborY="2038">
        <dgm:presLayoutVars>
          <dgm:chMax val="0"/>
          <dgm:bulletEnabled val="1"/>
        </dgm:presLayoutVars>
      </dgm:prSet>
      <dgm:spPr/>
      <dgm:t>
        <a:bodyPr/>
        <a:lstStyle/>
        <a:p>
          <a:endParaRPr lang="en-US"/>
        </a:p>
      </dgm:t>
    </dgm:pt>
    <dgm:pt modelId="{26432CA3-344E-4A81-815C-270B455138F5}" type="pres">
      <dgm:prSet presAssocID="{9201A68A-E865-49DF-A59D-75734ECC03A9}" presName="negativeSpace" presStyleCnt="0"/>
      <dgm:spPr/>
    </dgm:pt>
    <dgm:pt modelId="{7F4CA932-53C8-47FD-973C-A5B3F2285FEC}" type="pres">
      <dgm:prSet presAssocID="{9201A68A-E865-49DF-A59D-75734ECC03A9}" presName="childText" presStyleLbl="conFgAcc1" presStyleIdx="2" presStyleCnt="3">
        <dgm:presLayoutVars>
          <dgm:bulletEnabled val="1"/>
        </dgm:presLayoutVars>
      </dgm:prSet>
      <dgm:spPr/>
      <dgm:t>
        <a:bodyPr/>
        <a:lstStyle/>
        <a:p>
          <a:endParaRPr lang="en-US"/>
        </a:p>
      </dgm:t>
    </dgm:pt>
  </dgm:ptLst>
  <dgm:cxnLst>
    <dgm:cxn modelId="{C23F8C78-2F7D-234B-BC2C-F33364369A61}" type="presOf" srcId="{9201A68A-E865-49DF-A59D-75734ECC03A9}" destId="{DECD4255-22AE-462A-A97E-B611EB397ECA}" srcOrd="0" destOrd="0" presId="urn:microsoft.com/office/officeart/2005/8/layout/list1"/>
    <dgm:cxn modelId="{1DAF5A91-CEDA-424E-A35C-4AF99E705B57}" srcId="{7A72055E-4807-47F9-8FF5-4B7163FB5DF1}" destId="{9201A68A-E865-49DF-A59D-75734ECC03A9}" srcOrd="2" destOrd="0" parTransId="{2E9E966C-DD35-472F-89FC-25400439F41F}" sibTransId="{2EB9F2AC-B14B-4A9D-A34E-BDD7FDEA7853}"/>
    <dgm:cxn modelId="{86250EE0-22C0-1E44-8D92-4346DB3D8647}" type="presOf" srcId="{7A72055E-4807-47F9-8FF5-4B7163FB5DF1}" destId="{D8B0D43A-EBB7-4C64-AB79-BBDB4A5F8854}" srcOrd="0" destOrd="0" presId="urn:microsoft.com/office/officeart/2005/8/layout/list1"/>
    <dgm:cxn modelId="{29EA399A-1FA2-44F9-B6CF-97DD04B09456}" srcId="{7A72055E-4807-47F9-8FF5-4B7163FB5DF1}" destId="{55D5CE27-0096-4E6B-8C10-6C267F079618}" srcOrd="1" destOrd="0" parTransId="{F7BECAF6-5B3C-4A67-B5C9-9C11DC19F099}" sibTransId="{949F6D02-360A-44C8-AE97-120F44C557B7}"/>
    <dgm:cxn modelId="{88019CC5-676D-AC49-85C3-704B9056F138}" type="presOf" srcId="{9201A68A-E865-49DF-A59D-75734ECC03A9}" destId="{E084DAE3-C17A-4256-B047-446557288E98}" srcOrd="1" destOrd="0" presId="urn:microsoft.com/office/officeart/2005/8/layout/list1"/>
    <dgm:cxn modelId="{4FC95050-A700-4FA3-A6DB-00704F6CE3A0}" srcId="{9201A68A-E865-49DF-A59D-75734ECC03A9}" destId="{BF15BDE2-5A99-4779-928A-C475802C158E}" srcOrd="0" destOrd="0" parTransId="{B446132A-42D3-42C0-8478-5A6E51232A25}" sibTransId="{5C15E436-24D6-4FF0-85C3-E3AB62E822EE}"/>
    <dgm:cxn modelId="{FD8BA531-C8C0-F245-A763-7A1BF7B236EE}" type="presOf" srcId="{1980B865-E984-4EA6-9A07-8564AC99DB44}" destId="{4871143A-5207-4155-A998-58D8D1CB4887}" srcOrd="0" destOrd="0" presId="urn:microsoft.com/office/officeart/2005/8/layout/list1"/>
    <dgm:cxn modelId="{3D62BBBD-0E01-4BA9-B117-B74E555EB807}" srcId="{EFAF9C46-67B9-4013-B248-C871388957B2}" destId="{BEFA3C95-A1CF-4F32-A56D-5D3C05182563}" srcOrd="0" destOrd="0" parTransId="{4AC45247-E778-404D-89BD-4770C784CEA3}" sibTransId="{E33F9F3D-EBBF-4A55-ACD0-4F9E577566B3}"/>
    <dgm:cxn modelId="{1D1F399F-1F61-4A16-BA9F-4D58AECFE3BB}" srcId="{EFAF9C46-67B9-4013-B248-C871388957B2}" destId="{5E332534-2A4B-426D-8688-71F943D66F3F}" srcOrd="1" destOrd="0" parTransId="{6D50BD3E-C03F-4331-9823-5B652AB6D0DA}" sibTransId="{B1FC329A-02C6-451D-8462-C6AB626B4651}"/>
    <dgm:cxn modelId="{C5C7A794-63B6-544E-99C7-40AC8ECF5F1F}" type="presOf" srcId="{EFAF9C46-67B9-4013-B248-C871388957B2}" destId="{18744CC2-91C7-4FF3-9942-2F96A7C56E4B}" srcOrd="0" destOrd="0" presId="urn:microsoft.com/office/officeart/2005/8/layout/list1"/>
    <dgm:cxn modelId="{6553605A-C0B2-E147-A0A3-6C5AC89F4940}" type="presOf" srcId="{BF15BDE2-5A99-4779-928A-C475802C158E}" destId="{7F4CA932-53C8-47FD-973C-A5B3F2285FEC}" srcOrd="0" destOrd="0" presId="urn:microsoft.com/office/officeart/2005/8/layout/list1"/>
    <dgm:cxn modelId="{2515F323-627A-5B48-B4BE-6AA19C23C027}" type="presOf" srcId="{BEFA3C95-A1CF-4F32-A56D-5D3C05182563}" destId="{1BC6C03F-4053-4F8D-88E8-F8945BD33869}" srcOrd="0" destOrd="0" presId="urn:microsoft.com/office/officeart/2005/8/layout/list1"/>
    <dgm:cxn modelId="{6CA0A619-944B-430C-834D-3089A9A539A4}" srcId="{7A72055E-4807-47F9-8FF5-4B7163FB5DF1}" destId="{EFAF9C46-67B9-4013-B248-C871388957B2}" srcOrd="0" destOrd="0" parTransId="{B116B1C5-47A3-44BF-B2F5-8A7D9704F25C}" sibTransId="{47B9A76B-EA8D-4C25-9DAE-CDD1B9782D40}"/>
    <dgm:cxn modelId="{1AF72711-4D65-2C41-83C4-64B50D7EBE51}" type="presOf" srcId="{EFAF9C46-67B9-4013-B248-C871388957B2}" destId="{CAE2BF60-C436-4891-BCCA-F0979276E901}" srcOrd="1" destOrd="0" presId="urn:microsoft.com/office/officeart/2005/8/layout/list1"/>
    <dgm:cxn modelId="{E43FC514-CEE3-440C-8731-7E006D114CDD}" srcId="{55D5CE27-0096-4E6B-8C10-6C267F079618}" destId="{1980B865-E984-4EA6-9A07-8564AC99DB44}" srcOrd="0" destOrd="0" parTransId="{DF984AA0-6DDE-42D8-A235-05895C6C53CB}" sibTransId="{F3228F53-A55B-4306-A66B-89482598C83F}"/>
    <dgm:cxn modelId="{DE9BECCA-0DEA-BE40-9938-9DE663A61795}" type="presOf" srcId="{55D5CE27-0096-4E6B-8C10-6C267F079618}" destId="{E8A31E40-6FEC-4A35-9572-6E90B2FBA64B}" srcOrd="1" destOrd="0" presId="urn:microsoft.com/office/officeart/2005/8/layout/list1"/>
    <dgm:cxn modelId="{38A90F0D-C85B-9B42-923C-D732DD9523BD}" type="presOf" srcId="{5E332534-2A4B-426D-8688-71F943D66F3F}" destId="{1BC6C03F-4053-4F8D-88E8-F8945BD33869}" srcOrd="0" destOrd="1" presId="urn:microsoft.com/office/officeart/2005/8/layout/list1"/>
    <dgm:cxn modelId="{42552684-79A3-004A-95A7-65A81F3AF295}" type="presOf" srcId="{55D5CE27-0096-4E6B-8C10-6C267F079618}" destId="{29D73148-B3EF-49C1-8A6E-B074C41312E2}" srcOrd="0" destOrd="0" presId="urn:microsoft.com/office/officeart/2005/8/layout/list1"/>
    <dgm:cxn modelId="{83E0058B-2CD8-0340-8600-E27876F27E0B}" type="presParOf" srcId="{D8B0D43A-EBB7-4C64-AB79-BBDB4A5F8854}" destId="{162AA257-8F53-45BF-9752-9713FECBBA97}" srcOrd="0" destOrd="0" presId="urn:microsoft.com/office/officeart/2005/8/layout/list1"/>
    <dgm:cxn modelId="{B5FC1EB5-9BE9-FD4B-8905-841914AC6C46}" type="presParOf" srcId="{162AA257-8F53-45BF-9752-9713FECBBA97}" destId="{18744CC2-91C7-4FF3-9942-2F96A7C56E4B}" srcOrd="0" destOrd="0" presId="urn:microsoft.com/office/officeart/2005/8/layout/list1"/>
    <dgm:cxn modelId="{5B10EE3B-62AF-FE46-9B03-0A4F31840543}" type="presParOf" srcId="{162AA257-8F53-45BF-9752-9713FECBBA97}" destId="{CAE2BF60-C436-4891-BCCA-F0979276E901}" srcOrd="1" destOrd="0" presId="urn:microsoft.com/office/officeart/2005/8/layout/list1"/>
    <dgm:cxn modelId="{C0C116C9-7061-2345-988E-20AAFE8319DE}" type="presParOf" srcId="{D8B0D43A-EBB7-4C64-AB79-BBDB4A5F8854}" destId="{F0F7549C-9BED-48F0-A61E-9967A7D79C19}" srcOrd="1" destOrd="0" presId="urn:microsoft.com/office/officeart/2005/8/layout/list1"/>
    <dgm:cxn modelId="{9A24B807-7DC9-5440-B1C7-85ECB77AB7D3}" type="presParOf" srcId="{D8B0D43A-EBB7-4C64-AB79-BBDB4A5F8854}" destId="{1BC6C03F-4053-4F8D-88E8-F8945BD33869}" srcOrd="2" destOrd="0" presId="urn:microsoft.com/office/officeart/2005/8/layout/list1"/>
    <dgm:cxn modelId="{C6828DAB-D576-0049-B883-EC68CCE7D838}" type="presParOf" srcId="{D8B0D43A-EBB7-4C64-AB79-BBDB4A5F8854}" destId="{6CB1E682-7D80-4B17-AEA5-D5789AFD22C9}" srcOrd="3" destOrd="0" presId="urn:microsoft.com/office/officeart/2005/8/layout/list1"/>
    <dgm:cxn modelId="{603C0173-B1C9-A241-BC87-B5760E89139F}" type="presParOf" srcId="{D8B0D43A-EBB7-4C64-AB79-BBDB4A5F8854}" destId="{107A4724-087B-4C64-915F-F695B2EA07BF}" srcOrd="4" destOrd="0" presId="urn:microsoft.com/office/officeart/2005/8/layout/list1"/>
    <dgm:cxn modelId="{F7BF6AC7-5F04-C44E-94C8-4BB0429DC069}" type="presParOf" srcId="{107A4724-087B-4C64-915F-F695B2EA07BF}" destId="{29D73148-B3EF-49C1-8A6E-B074C41312E2}" srcOrd="0" destOrd="0" presId="urn:microsoft.com/office/officeart/2005/8/layout/list1"/>
    <dgm:cxn modelId="{0F1CBF5B-A3A0-3C4E-B7DD-54847B33535B}" type="presParOf" srcId="{107A4724-087B-4C64-915F-F695B2EA07BF}" destId="{E8A31E40-6FEC-4A35-9572-6E90B2FBA64B}" srcOrd="1" destOrd="0" presId="urn:microsoft.com/office/officeart/2005/8/layout/list1"/>
    <dgm:cxn modelId="{0EFF5930-1CB6-B940-A113-A9951A275A30}" type="presParOf" srcId="{D8B0D43A-EBB7-4C64-AB79-BBDB4A5F8854}" destId="{68D0346A-9A0A-40A8-B58F-D21DDF573EA5}" srcOrd="5" destOrd="0" presId="urn:microsoft.com/office/officeart/2005/8/layout/list1"/>
    <dgm:cxn modelId="{6B3E4491-B014-A541-A410-196BFEED9B4F}" type="presParOf" srcId="{D8B0D43A-EBB7-4C64-AB79-BBDB4A5F8854}" destId="{4871143A-5207-4155-A998-58D8D1CB4887}" srcOrd="6" destOrd="0" presId="urn:microsoft.com/office/officeart/2005/8/layout/list1"/>
    <dgm:cxn modelId="{98E20C42-2863-624B-92A5-226810863AC2}" type="presParOf" srcId="{D8B0D43A-EBB7-4C64-AB79-BBDB4A5F8854}" destId="{4070A052-C030-41BD-A01E-D7345503D57F}" srcOrd="7" destOrd="0" presId="urn:microsoft.com/office/officeart/2005/8/layout/list1"/>
    <dgm:cxn modelId="{69816731-4C2A-EA4A-911F-A4F10967B588}" type="presParOf" srcId="{D8B0D43A-EBB7-4C64-AB79-BBDB4A5F8854}" destId="{B51A0389-A018-4312-BBF9-975A912C61C8}" srcOrd="8" destOrd="0" presId="urn:microsoft.com/office/officeart/2005/8/layout/list1"/>
    <dgm:cxn modelId="{BA6F4125-14AC-4A47-857A-E42D8249AE15}" type="presParOf" srcId="{B51A0389-A018-4312-BBF9-975A912C61C8}" destId="{DECD4255-22AE-462A-A97E-B611EB397ECA}" srcOrd="0" destOrd="0" presId="urn:microsoft.com/office/officeart/2005/8/layout/list1"/>
    <dgm:cxn modelId="{03F4C4D7-F4A6-B647-8303-32751815477F}" type="presParOf" srcId="{B51A0389-A018-4312-BBF9-975A912C61C8}" destId="{E084DAE3-C17A-4256-B047-446557288E98}" srcOrd="1" destOrd="0" presId="urn:microsoft.com/office/officeart/2005/8/layout/list1"/>
    <dgm:cxn modelId="{05BE69B0-2230-E044-8438-EBA3513AFA52}" type="presParOf" srcId="{D8B0D43A-EBB7-4C64-AB79-BBDB4A5F8854}" destId="{26432CA3-344E-4A81-815C-270B455138F5}" srcOrd="9" destOrd="0" presId="urn:microsoft.com/office/officeart/2005/8/layout/list1"/>
    <dgm:cxn modelId="{793FCE99-7ADD-F840-941B-BCF474A6D8F4}" type="presParOf" srcId="{D8B0D43A-EBB7-4C64-AB79-BBDB4A5F8854}" destId="{7F4CA932-53C8-47FD-973C-A5B3F2285F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Ward Bel</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Ward Bel</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403309"/>
          <a:ext cx="10883766" cy="17608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0" kern="1200" dirty="0">
              <a:latin typeface="Segoe UI" panose="020B0502040204020203" pitchFamily="34" charset="0"/>
              <a:cs typeface="Segoe UI" panose="020B0502040204020203" pitchFamily="34" charset="0"/>
            </a:rPr>
            <a:t> Complete the survey for a chance to win Beats by Dre Headphones</a:t>
          </a:r>
          <a:endParaRPr lang="en-US" sz="2200" kern="1200" dirty="0">
            <a:latin typeface="Segoe UI" panose="020B0502040204020203" pitchFamily="34" charset="0"/>
            <a:cs typeface="Segoe UI" panose="020B0502040204020203" pitchFamily="34" charset="0"/>
          </a:endParaRP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1" kern="1200" dirty="0">
              <a:latin typeface="Segoe UI" panose="020B0502040204020203" pitchFamily="34" charset="0"/>
              <a:cs typeface="Segoe UI" panose="020B0502040204020203" pitchFamily="34" charset="0"/>
            </a:rPr>
            <a:t> Microsoft Azure Essentials </a:t>
          </a:r>
          <a:r>
            <a:rPr lang="en-US" sz="2200" kern="1200" dirty="0">
              <a:latin typeface="Segoe UI" panose="020B0502040204020203" pitchFamily="34" charset="0"/>
              <a:cs typeface="Segoe UI" panose="020B0502040204020203" pitchFamily="34" charset="0"/>
            </a:rPr>
            <a:t>book giveaway for survey completion while     supplies last</a:t>
          </a:r>
          <a:r>
            <a:rPr lang="en-US" sz="2000" kern="1200" dirty="0">
              <a:latin typeface="Segoe UI" panose="020B0502040204020203" pitchFamily="34" charset="0"/>
              <a:cs typeface="Segoe UI" panose="020B0502040204020203" pitchFamily="34" charset="0"/>
            </a:rPr>
            <a:t>	</a:t>
          </a:r>
          <a:endParaRPr lang="en-US" sz="2200" kern="1200" dirty="0">
            <a:latin typeface="Segoe UI" panose="020B0502040204020203" pitchFamily="34" charset="0"/>
            <a:cs typeface="Segoe UI" panose="020B0502040204020203" pitchFamily="34" charset="0"/>
          </a:endParaRPr>
        </a:p>
      </dsp:txBody>
      <dsp:txXfrm>
        <a:off x="0" y="403309"/>
        <a:ext cx="10883766" cy="1760850"/>
      </dsp:txXfrm>
    </dsp:sp>
    <dsp:sp modelId="{CAE2BF60-C436-4891-BCCA-F0979276E901}">
      <dsp:nvSpPr>
        <dsp:cNvPr id="0" name=""/>
        <dsp:cNvSpPr/>
      </dsp:nvSpPr>
      <dsp:spPr>
        <a:xfrm>
          <a:off x="544188" y="19549"/>
          <a:ext cx="8494626" cy="7675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977900">
            <a:lnSpc>
              <a:spcPct val="90000"/>
            </a:lnSpc>
            <a:spcBef>
              <a:spcPct val="0"/>
            </a:spcBef>
            <a:spcAft>
              <a:spcPct val="35000"/>
            </a:spcAft>
          </a:pPr>
          <a:r>
            <a:rPr lang="en-US" sz="2200" kern="1200" dirty="0">
              <a:latin typeface="Segoe UI" panose="020B0502040204020203" pitchFamily="34" charset="0"/>
              <a:cs typeface="Segoe UI" panose="020B0502040204020203" pitchFamily="34" charset="0"/>
            </a:rPr>
            <a:t>Survey </a:t>
          </a:r>
          <a:r>
            <a:rPr lang="en-US" sz="2200" kern="1200" dirty="0">
              <a:latin typeface="Segoe UI" panose="020B0502040204020203" pitchFamily="34" charset="0"/>
              <a:cs typeface="Segoe UI" panose="020B0502040204020203" pitchFamily="34" charset="0"/>
              <a:sym typeface="Wingdings" panose="05000000000000000000" pitchFamily="2" charset="2"/>
            </a:rPr>
            <a:t> aka.ms/SVCC</a:t>
          </a:r>
          <a:endParaRPr lang="en-US" sz="2200" kern="1200" dirty="0">
            <a:latin typeface="Segoe UI" panose="020B0502040204020203" pitchFamily="34" charset="0"/>
            <a:cs typeface="Segoe UI" panose="020B0502040204020203" pitchFamily="34" charset="0"/>
          </a:endParaRPr>
        </a:p>
      </dsp:txBody>
      <dsp:txXfrm>
        <a:off x="581655" y="57016"/>
        <a:ext cx="8419692" cy="692586"/>
      </dsp:txXfrm>
    </dsp:sp>
    <dsp:sp modelId="{4871143A-5207-4155-A998-58D8D1CB4887}">
      <dsp:nvSpPr>
        <dsp:cNvPr id="0" name=""/>
        <dsp:cNvSpPr/>
      </dsp:nvSpPr>
      <dsp:spPr>
        <a:xfrm>
          <a:off x="0" y="268832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Segoe UI" panose="020B0502040204020203" pitchFamily="34" charset="0"/>
              <a:cs typeface="Segoe UI" panose="020B0502040204020203" pitchFamily="34" charset="0"/>
            </a:rPr>
            <a:t>Connect with our speakers</a:t>
          </a:r>
        </a:p>
      </dsp:txBody>
      <dsp:txXfrm>
        <a:off x="0" y="2688320"/>
        <a:ext cx="10883766" cy="1023750"/>
      </dsp:txXfrm>
    </dsp:sp>
    <dsp:sp modelId="{E8A31E40-6FEC-4A35-9572-6E90B2FBA64B}">
      <dsp:nvSpPr>
        <dsp:cNvPr id="0" name=""/>
        <dsp:cNvSpPr/>
      </dsp:nvSpPr>
      <dsp:spPr>
        <a:xfrm>
          <a:off x="544188" y="2304560"/>
          <a:ext cx="7618636" cy="767520"/>
        </a:xfrm>
        <a:prstGeom prst="roundRect">
          <a:avLst/>
        </a:prstGeom>
        <a:solidFill>
          <a:schemeClr val="accent5">
            <a:hueOff val="0"/>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Visit our booth</a:t>
          </a:r>
        </a:p>
      </dsp:txBody>
      <dsp:txXfrm>
        <a:off x="581655" y="2342027"/>
        <a:ext cx="7543702" cy="692586"/>
      </dsp:txXfrm>
    </dsp:sp>
    <dsp:sp modelId="{7F4CA932-53C8-47FD-973C-A5B3F2285FEC}">
      <dsp:nvSpPr>
        <dsp:cNvPr id="0" name=""/>
        <dsp:cNvSpPr/>
      </dsp:nvSpPr>
      <dsp:spPr>
        <a:xfrm>
          <a:off x="0" y="423623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1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Fill out a session card to enter a raffle for a Ricoh Theta 360 camera</a:t>
          </a:r>
        </a:p>
      </dsp:txBody>
      <dsp:txXfrm>
        <a:off x="0" y="4236230"/>
        <a:ext cx="10883766" cy="1023750"/>
      </dsp:txXfrm>
    </dsp:sp>
    <dsp:sp modelId="{E084DAE3-C17A-4256-B047-446557288E98}">
      <dsp:nvSpPr>
        <dsp:cNvPr id="0" name=""/>
        <dsp:cNvSpPr/>
      </dsp:nvSpPr>
      <dsp:spPr>
        <a:xfrm>
          <a:off x="539579" y="3868112"/>
          <a:ext cx="7618636" cy="767520"/>
        </a:xfrm>
        <a:prstGeom prst="roundRect">
          <a:avLst/>
        </a:prstGeom>
        <a:solidFill>
          <a:schemeClr val="accent5">
            <a:hueOff val="0"/>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Submit Your Session Cards</a:t>
          </a:r>
        </a:p>
      </dsp:txBody>
      <dsp:txXfrm>
        <a:off x="577046" y="3905579"/>
        <a:ext cx="7543702" cy="69258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aka.ms/opensourc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aka.ms/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Release - Release key Microsoft technologies into the Open Source domain to build a strong ecosystem</a:t>
            </a:r>
            <a:endParaRPr lang="en-US" baseline="0" dirty="0" smtClean="0"/>
          </a:p>
        </p:txBody>
      </p:sp>
      <p:sp>
        <p:nvSpPr>
          <p:cNvPr id="4" name="Slide Number Placeholder 3"/>
          <p:cNvSpPr>
            <a:spLocks noGrp="1"/>
          </p:cNvSpPr>
          <p:nvPr>
            <p:ph type="sldNum" sz="quarter" idx="10"/>
          </p:nvPr>
        </p:nvSpPr>
        <p:spPr/>
        <p:txBody>
          <a:bodyPr/>
          <a:lstStyle/>
          <a:p>
            <a:fld id="{C95DAD3E-ABB7-495C-B315-FCE12563C3D8}" type="slidenum">
              <a:rPr lang="en-US" smtClean="0"/>
              <a:t>16</a:t>
            </a:fld>
            <a:endParaRPr lang="en-US"/>
          </a:p>
        </p:txBody>
      </p:sp>
    </p:spTree>
    <p:extLst>
      <p:ext uri="{BB962C8B-B14F-4D97-AF65-F5344CB8AC3E}">
        <p14:creationId xmlns:p14="http://schemas.microsoft.com/office/powerpoint/2010/main" val="113032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Participate - Microsoft engineers to participate in communities and contribute to key Open Source Projects</a:t>
            </a:r>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17</a:t>
            </a:fld>
            <a:endParaRPr lang="en-US"/>
          </a:p>
        </p:txBody>
      </p:sp>
    </p:spTree>
    <p:extLst>
      <p:ext uri="{BB962C8B-B14F-4D97-AF65-F5344CB8AC3E}">
        <p14:creationId xmlns:p14="http://schemas.microsoft.com/office/powerpoint/2010/main" val="111887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scripts provided</a:t>
            </a:r>
          </a:p>
          <a:p>
            <a:endParaRPr lang="en-US" dirty="0"/>
          </a:p>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22</a:t>
            </a:fld>
            <a:endParaRPr lang="en-US"/>
          </a:p>
        </p:txBody>
      </p:sp>
    </p:spTree>
    <p:extLst>
      <p:ext uri="{BB962C8B-B14F-4D97-AF65-F5344CB8AC3E}">
        <p14:creationId xmlns:p14="http://schemas.microsoft.com/office/powerpoint/2010/main" val="1773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226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10</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11</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12</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13</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Enable</a:t>
            </a:r>
            <a:r>
              <a:rPr lang="en-US" baseline="0" dirty="0" smtClean="0"/>
              <a:t> Linux and Open Source technology to be first class citizens on Microsoft Platforms</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95DAD3E-ABB7-495C-B315-FCE12563C3D8}" type="slidenum">
              <a:rPr lang="en-US" smtClean="0"/>
              <a:t>14</a:t>
            </a:fld>
            <a:endParaRPr lang="en-US"/>
          </a:p>
        </p:txBody>
      </p:sp>
    </p:spTree>
    <p:extLst>
      <p:ext uri="{BB962C8B-B14F-4D97-AF65-F5344CB8AC3E}">
        <p14:creationId xmlns:p14="http://schemas.microsoft.com/office/powerpoint/2010/main" val="30247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Integrate - Embrace leading Open Source ecosystems and integrate Microsoft products with agility and consistency</a:t>
            </a:r>
            <a:endParaRPr lang="en-US" baseline="0" dirty="0" smtClean="0"/>
          </a:p>
        </p:txBody>
      </p:sp>
      <p:sp>
        <p:nvSpPr>
          <p:cNvPr id="4" name="Slide Number Placeholder 3"/>
          <p:cNvSpPr>
            <a:spLocks noGrp="1"/>
          </p:cNvSpPr>
          <p:nvPr>
            <p:ph type="sldNum" sz="quarter" idx="10"/>
          </p:nvPr>
        </p:nvSpPr>
        <p:spPr/>
        <p:txBody>
          <a:bodyPr/>
          <a:lstStyle/>
          <a:p>
            <a:fld id="{C95DAD3E-ABB7-495C-B315-FCE12563C3D8}" type="slidenum">
              <a:rPr lang="en-US" smtClean="0"/>
              <a:t>15</a:t>
            </a:fld>
            <a:endParaRPr lang="en-US"/>
          </a:p>
        </p:txBody>
      </p:sp>
    </p:spTree>
    <p:extLst>
      <p:ext uri="{BB962C8B-B14F-4D97-AF65-F5344CB8AC3E}">
        <p14:creationId xmlns:p14="http://schemas.microsoft.com/office/powerpoint/2010/main" val="33011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8.xml"/><Relationship Id="rId21" Type="http://schemas.openxmlformats.org/officeDocument/2006/relationships/slideLayout" Target="../slideLayouts/slideLayout179.xml"/><Relationship Id="rId22" Type="http://schemas.openxmlformats.org/officeDocument/2006/relationships/slideLayout" Target="../slideLayouts/slideLayout180.xml"/><Relationship Id="rId23" Type="http://schemas.openxmlformats.org/officeDocument/2006/relationships/slideLayout" Target="../slideLayouts/slideLayout181.xml"/><Relationship Id="rId24" Type="http://schemas.openxmlformats.org/officeDocument/2006/relationships/slideLayout" Target="../slideLayouts/slideLayout182.xml"/><Relationship Id="rId25" Type="http://schemas.openxmlformats.org/officeDocument/2006/relationships/slideLayout" Target="../slideLayouts/slideLayout183.xml"/><Relationship Id="rId26" Type="http://schemas.openxmlformats.org/officeDocument/2006/relationships/slideLayout" Target="../slideLayouts/slideLayout184.xml"/><Relationship Id="rId27" Type="http://schemas.openxmlformats.org/officeDocument/2006/relationships/slideLayout" Target="../slideLayouts/slideLayout185.xml"/><Relationship Id="rId28" Type="http://schemas.openxmlformats.org/officeDocument/2006/relationships/slideLayout" Target="../slideLayouts/slideLayout186.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5" Type="http://schemas.openxmlformats.org/officeDocument/2006/relationships/slideLayout" Target="../slideLayouts/slideLayout163.xml"/><Relationship Id="rId30" Type="http://schemas.openxmlformats.org/officeDocument/2006/relationships/slideLayout" Target="../slideLayouts/slideLayout188.xml"/><Relationship Id="rId31" Type="http://schemas.openxmlformats.org/officeDocument/2006/relationships/slideLayout" Target="../slideLayouts/slideLayout189.xml"/><Relationship Id="rId32" Type="http://schemas.openxmlformats.org/officeDocument/2006/relationships/slideLayout" Target="../slideLayouts/slideLayout190.xml"/><Relationship Id="rId9" Type="http://schemas.openxmlformats.org/officeDocument/2006/relationships/slideLayout" Target="../slideLayouts/slideLayout167.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33" Type="http://schemas.openxmlformats.org/officeDocument/2006/relationships/slideLayout" Target="../slideLayouts/slideLayout191.xml"/><Relationship Id="rId34" Type="http://schemas.openxmlformats.org/officeDocument/2006/relationships/slideLayout" Target="../slideLayouts/slideLayout192.xml"/><Relationship Id="rId35" Type="http://schemas.openxmlformats.org/officeDocument/2006/relationships/slideLayout" Target="../slideLayouts/slideLayout193.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1" Type="http://schemas.openxmlformats.org/officeDocument/2006/relationships/slideLayout" Target="../slideLayouts/slideLayout169.xml"/><Relationship Id="rId12" Type="http://schemas.openxmlformats.org/officeDocument/2006/relationships/slideLayout" Target="../slideLayouts/slideLayout170.xml"/><Relationship Id="rId13" Type="http://schemas.openxmlformats.org/officeDocument/2006/relationships/slideLayout" Target="../slideLayouts/slideLayout171.xml"/><Relationship Id="rId14" Type="http://schemas.openxmlformats.org/officeDocument/2006/relationships/slideLayout" Target="../slideLayouts/slideLayout172.xml"/><Relationship Id="rId15" Type="http://schemas.openxmlformats.org/officeDocument/2006/relationships/slideLayout" Target="../slideLayouts/slideLayout173.xml"/><Relationship Id="rId16" Type="http://schemas.openxmlformats.org/officeDocument/2006/relationships/slideLayout" Target="../slideLayouts/slideLayout174.xml"/><Relationship Id="rId17" Type="http://schemas.openxmlformats.org/officeDocument/2006/relationships/slideLayout" Target="../slideLayouts/slideLayout175.xml"/><Relationship Id="rId18" Type="http://schemas.openxmlformats.org/officeDocument/2006/relationships/slideLayout" Target="../slideLayouts/slideLayout176.xml"/><Relationship Id="rId19" Type="http://schemas.openxmlformats.org/officeDocument/2006/relationships/slideLayout" Target="../slideLayouts/slideLayout177.xml"/><Relationship Id="rId37" Type="http://schemas.openxmlformats.org/officeDocument/2006/relationships/slideLayout" Target="../slideLayouts/slideLayout195.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5.xml"/><Relationship Id="rId21" Type="http://schemas.openxmlformats.org/officeDocument/2006/relationships/slideLayout" Target="../slideLayouts/slideLayout216.xml"/><Relationship Id="rId22" Type="http://schemas.openxmlformats.org/officeDocument/2006/relationships/slideLayout" Target="../slideLayouts/slideLayout217.xml"/><Relationship Id="rId23" Type="http://schemas.openxmlformats.org/officeDocument/2006/relationships/slideLayout" Target="../slideLayouts/slideLayout218.xml"/><Relationship Id="rId24" Type="http://schemas.openxmlformats.org/officeDocument/2006/relationships/slideLayout" Target="../slideLayouts/slideLayout219.xml"/><Relationship Id="rId25" Type="http://schemas.openxmlformats.org/officeDocument/2006/relationships/slideLayout" Target="../slideLayouts/slideLayout220.xml"/><Relationship Id="rId26" Type="http://schemas.openxmlformats.org/officeDocument/2006/relationships/slideLayout" Target="../slideLayouts/slideLayout221.xml"/><Relationship Id="rId27" Type="http://schemas.openxmlformats.org/officeDocument/2006/relationships/slideLayout" Target="../slideLayouts/slideLayout222.xml"/><Relationship Id="rId28" Type="http://schemas.openxmlformats.org/officeDocument/2006/relationships/slideLayout" Target="../slideLayouts/slideLayout223.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30" Type="http://schemas.openxmlformats.org/officeDocument/2006/relationships/slideLayout" Target="../slideLayouts/slideLayout225.xml"/><Relationship Id="rId31" Type="http://schemas.openxmlformats.org/officeDocument/2006/relationships/slideLayout" Target="../slideLayouts/slideLayout226.xml"/><Relationship Id="rId32" Type="http://schemas.openxmlformats.org/officeDocument/2006/relationships/slideLayout" Target="../slideLayouts/slideLayout227.xml"/><Relationship Id="rId9" Type="http://schemas.openxmlformats.org/officeDocument/2006/relationships/slideLayout" Target="../slideLayouts/slideLayout204.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33" Type="http://schemas.openxmlformats.org/officeDocument/2006/relationships/slideLayout" Target="../slideLayouts/slideLayout228.xml"/><Relationship Id="rId34" Type="http://schemas.openxmlformats.org/officeDocument/2006/relationships/slideLayout" Target="../slideLayouts/slideLayout229.xml"/><Relationship Id="rId35" Type="http://schemas.openxmlformats.org/officeDocument/2006/relationships/slideLayout" Target="../slideLayouts/slideLayout230.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slideLayout" Target="../slideLayouts/slideLayout208.xml"/><Relationship Id="rId14" Type="http://schemas.openxmlformats.org/officeDocument/2006/relationships/slideLayout" Target="../slideLayouts/slideLayout209.xml"/><Relationship Id="rId15" Type="http://schemas.openxmlformats.org/officeDocument/2006/relationships/slideLayout" Target="../slideLayouts/slideLayout210.xml"/><Relationship Id="rId16" Type="http://schemas.openxmlformats.org/officeDocument/2006/relationships/slideLayout" Target="../slideLayouts/slideLayout211.xml"/><Relationship Id="rId17" Type="http://schemas.openxmlformats.org/officeDocument/2006/relationships/slideLayout" Target="../slideLayouts/slideLayout212.xml"/><Relationship Id="rId18" Type="http://schemas.openxmlformats.org/officeDocument/2006/relationships/slideLayout" Target="../slideLayouts/slideLayout213.xml"/><Relationship Id="rId19" Type="http://schemas.openxmlformats.org/officeDocument/2006/relationships/slideLayout" Target="../slideLayouts/slideLayout214.xml"/><Relationship Id="rId37" Type="http://schemas.openxmlformats.org/officeDocument/2006/relationships/slideLayout" Target="../slideLayouts/slideLayout232.xml"/><Relationship Id="rId38" Type="http://schemas.openxmlformats.org/officeDocument/2006/relationships/slideLayout" Target="../slideLayouts/slideLayout233.xml"/><Relationship Id="rId39" Type="http://schemas.openxmlformats.org/officeDocument/2006/relationships/slideLayout" Target="../slideLayouts/slideLayout234.xml"/><Relationship Id="rId4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slideLayout" Target="../slideLayouts/slideLayout158.xml"/><Relationship Id="rId28" Type="http://schemas.openxmlformats.org/officeDocument/2006/relationships/theme" Target="../theme/theme9.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21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5" Type="http://schemas.openxmlformats.org/officeDocument/2006/relationships/image" Target="../media/image88.png"/><Relationship Id="rId16"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2.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19.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24.emf"/><Relationship Id="rId13" Type="http://schemas.openxmlformats.org/officeDocument/2006/relationships/image" Target="../media/image98.png"/><Relationship Id="rId14" Type="http://schemas.openxmlformats.org/officeDocument/2006/relationships/image" Target="../media/image99.jpg"/><Relationship Id="rId15" Type="http://schemas.openxmlformats.org/officeDocument/2006/relationships/image" Target="../media/image100.png"/><Relationship Id="rId1" Type="http://schemas.openxmlformats.org/officeDocument/2006/relationships/slideLayout" Target="../slideLayouts/slideLayout100.xml"/><Relationship Id="rId2" Type="http://schemas.openxmlformats.org/officeDocument/2006/relationships/notesSlide" Target="../notesSlides/notesSlide13.xml"/><Relationship Id="rId3" Type="http://schemas.openxmlformats.org/officeDocument/2006/relationships/image" Target="../media/image90.png"/><Relationship Id="rId4" Type="http://schemas.openxmlformats.org/officeDocument/2006/relationships/image" Target="../media/image91.jp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hyperlink" Target="https://opensourcehub.microsoft.com/" TargetMode="External"/><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91.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15.jpeg"/><Relationship Id="rId18" Type="http://schemas.openxmlformats.org/officeDocument/2006/relationships/image" Target="../media/image116.png"/><Relationship Id="rId19" Type="http://schemas.openxmlformats.org/officeDocument/2006/relationships/image" Target="../media/image117.png"/><Relationship Id="rId63" Type="http://schemas.openxmlformats.org/officeDocument/2006/relationships/image" Target="../media/image159.png"/><Relationship Id="rId50" Type="http://schemas.openxmlformats.org/officeDocument/2006/relationships/image" Target="../media/image147.png"/><Relationship Id="rId51" Type="http://schemas.openxmlformats.org/officeDocument/2006/relationships/image" Target="../media/image148.jpeg"/><Relationship Id="rId52" Type="http://schemas.openxmlformats.org/officeDocument/2006/relationships/image" Target="../media/image149.png"/><Relationship Id="rId53" Type="http://schemas.openxmlformats.org/officeDocument/2006/relationships/image" Target="../media/image150.png"/><Relationship Id="rId54" Type="http://schemas.openxmlformats.org/officeDocument/2006/relationships/image" Target="../media/image96.png"/><Relationship Id="rId55" Type="http://schemas.openxmlformats.org/officeDocument/2006/relationships/image" Target="../media/image151.png"/><Relationship Id="rId56" Type="http://schemas.openxmlformats.org/officeDocument/2006/relationships/image" Target="../media/image152.png"/><Relationship Id="rId57" Type="http://schemas.openxmlformats.org/officeDocument/2006/relationships/image" Target="../media/image153.png"/><Relationship Id="rId58" Type="http://schemas.openxmlformats.org/officeDocument/2006/relationships/image" Target="../media/image154.png"/><Relationship Id="rId59" Type="http://schemas.openxmlformats.org/officeDocument/2006/relationships/image" Target="../media/image155.png"/><Relationship Id="rId40" Type="http://schemas.openxmlformats.org/officeDocument/2006/relationships/image" Target="../media/image138.png"/><Relationship Id="rId41" Type="http://schemas.openxmlformats.org/officeDocument/2006/relationships/image" Target="../media/image139.png"/><Relationship Id="rId42" Type="http://schemas.openxmlformats.org/officeDocument/2006/relationships/image" Target="../media/image140.png"/><Relationship Id="rId43" Type="http://schemas.openxmlformats.org/officeDocument/2006/relationships/image" Target="../media/image141.png"/><Relationship Id="rId44" Type="http://schemas.openxmlformats.org/officeDocument/2006/relationships/image" Target="../media/image142.png"/><Relationship Id="rId45" Type="http://schemas.openxmlformats.org/officeDocument/2006/relationships/image" Target="../media/image143.png"/><Relationship Id="rId46" Type="http://schemas.openxmlformats.org/officeDocument/2006/relationships/image" Target="../media/image144.png"/><Relationship Id="rId47" Type="http://schemas.openxmlformats.org/officeDocument/2006/relationships/image" Target="../media/image145.png"/><Relationship Id="rId48" Type="http://schemas.openxmlformats.org/officeDocument/2006/relationships/image" Target="../media/image146.png"/><Relationship Id="rId49" Type="http://schemas.openxmlformats.org/officeDocument/2006/relationships/image" Target="../media/image85.png"/><Relationship Id="rId1" Type="http://schemas.openxmlformats.org/officeDocument/2006/relationships/slideLayout" Target="../slideLayouts/slideLayout219.xml"/><Relationship Id="rId2" Type="http://schemas.openxmlformats.org/officeDocument/2006/relationships/notesSlide" Target="../notesSlides/notesSlide14.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30" Type="http://schemas.openxmlformats.org/officeDocument/2006/relationships/image" Target="../media/image128.png"/><Relationship Id="rId31" Type="http://schemas.openxmlformats.org/officeDocument/2006/relationships/image" Target="../media/image129.png"/><Relationship Id="rId32" Type="http://schemas.openxmlformats.org/officeDocument/2006/relationships/image" Target="../media/image130.png"/><Relationship Id="rId33" Type="http://schemas.openxmlformats.org/officeDocument/2006/relationships/image" Target="../media/image131.png"/><Relationship Id="rId34" Type="http://schemas.openxmlformats.org/officeDocument/2006/relationships/image" Target="../media/image132.png"/><Relationship Id="rId35" Type="http://schemas.openxmlformats.org/officeDocument/2006/relationships/image" Target="../media/image133.png"/><Relationship Id="rId36" Type="http://schemas.openxmlformats.org/officeDocument/2006/relationships/image" Target="../media/image134.png"/><Relationship Id="rId37" Type="http://schemas.openxmlformats.org/officeDocument/2006/relationships/image" Target="../media/image135.png"/><Relationship Id="rId38" Type="http://schemas.openxmlformats.org/officeDocument/2006/relationships/image" Target="../media/image136.png"/><Relationship Id="rId39" Type="http://schemas.openxmlformats.org/officeDocument/2006/relationships/image" Target="../media/image137.png"/><Relationship Id="rId20" Type="http://schemas.openxmlformats.org/officeDocument/2006/relationships/image" Target="../media/image118.png"/><Relationship Id="rId21" Type="http://schemas.openxmlformats.org/officeDocument/2006/relationships/image" Target="../media/image119.png"/><Relationship Id="rId22" Type="http://schemas.openxmlformats.org/officeDocument/2006/relationships/image" Target="../media/image120.png"/><Relationship Id="rId23" Type="http://schemas.openxmlformats.org/officeDocument/2006/relationships/image" Target="../media/image121.png"/><Relationship Id="rId24" Type="http://schemas.openxmlformats.org/officeDocument/2006/relationships/image" Target="../media/image122.jpeg"/><Relationship Id="rId25" Type="http://schemas.openxmlformats.org/officeDocument/2006/relationships/image" Target="../media/image123.png"/><Relationship Id="rId26" Type="http://schemas.openxmlformats.org/officeDocument/2006/relationships/image" Target="../media/image124.png"/><Relationship Id="rId27" Type="http://schemas.openxmlformats.org/officeDocument/2006/relationships/image" Target="../media/image125.png"/><Relationship Id="rId28" Type="http://schemas.openxmlformats.org/officeDocument/2006/relationships/image" Target="../media/image126.png"/><Relationship Id="rId29" Type="http://schemas.openxmlformats.org/officeDocument/2006/relationships/image" Target="../media/image127.png"/><Relationship Id="rId60" Type="http://schemas.openxmlformats.org/officeDocument/2006/relationships/image" Target="../media/image156.png"/><Relationship Id="rId61" Type="http://schemas.openxmlformats.org/officeDocument/2006/relationships/image" Target="../media/image157.png"/><Relationship Id="rId62" Type="http://schemas.openxmlformats.org/officeDocument/2006/relationships/image" Target="../media/image158.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14.xml"/><Relationship Id="rId2"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hyperlink" Target="https://github.com/jldeen/SVCC-AzureMgmtxplat" TargetMode="External"/><Relationship Id="rId3" Type="http://schemas.openxmlformats.org/officeDocument/2006/relationships/hyperlink" Target="http://jessicadeen.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19.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91.xml"/><Relationship Id="rId2"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19.xml"/><Relationship Id="rId2"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r>
              <a:rPr lang="en-US" sz="5400" dirty="0"/>
              <a:t/>
            </a: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a:solidFill>
                  <a:schemeClr val="accent4">
                    <a:lumMod val="75000"/>
                  </a:schemeClr>
                </a:solidFill>
              </a:rPr>
              <a:t>Microsoft and Open Source</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02907"/>
            <a:ext cx="11605915" cy="1555276"/>
          </a:xfrm>
        </p:spPr>
        <p:txBody>
          <a:bodyPr/>
          <a:lstStyle/>
          <a:p>
            <a:pPr algn="ctr"/>
            <a:r>
              <a:rPr lang="en-US" sz="5400" dirty="0">
                <a:solidFill>
                  <a:schemeClr val="accent4">
                    <a:lumMod val="75000"/>
                  </a:schemeClr>
                </a:solidFill>
              </a:rPr>
              <a:t>Visual Studio Code </a:t>
            </a:r>
            <a:br>
              <a:rPr lang="en-US" sz="5400" dirty="0">
                <a:solidFill>
                  <a:schemeClr val="accent4">
                    <a:lumMod val="75000"/>
                  </a:schemeClr>
                </a:solidFill>
              </a:rPr>
            </a:br>
            <a:r>
              <a:rPr lang="en-US" sz="5400" dirty="0" err="1">
                <a:solidFill>
                  <a:schemeClr val="accent4">
                    <a:lumMod val="75000"/>
                  </a:schemeClr>
                </a:solidFill>
              </a:rPr>
              <a:t>.Net</a:t>
            </a:r>
            <a:r>
              <a:rPr lang="en-US" sz="5400" dirty="0">
                <a:solidFill>
                  <a:schemeClr val="accent4">
                    <a:lumMod val="75000"/>
                  </a:schemeClr>
                </a:solidFill>
              </a:rPr>
              <a:t> Core</a:t>
            </a:r>
            <a:br>
              <a:rPr lang="en-US" sz="5400" dirty="0">
                <a:solidFill>
                  <a:schemeClr val="accent4">
                    <a:lumMod val="75000"/>
                  </a:schemeClr>
                </a:solidFill>
              </a:rPr>
            </a:br>
            <a:r>
              <a:rPr lang="en-US" sz="5400" dirty="0">
                <a:solidFill>
                  <a:schemeClr val="accent4">
                    <a:lumMod val="75000"/>
                  </a:schemeClr>
                </a:solidFill>
              </a:rPr>
              <a:t>PowerShell Core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a:solidFill>
                  <a:schemeClr val="accent4">
                    <a:lumMod val="75000"/>
                  </a:schemeClr>
                </a:solidFill>
              </a:rPr>
              <a:t>Use any client</a:t>
            </a:r>
            <a:br>
              <a:rPr lang="en-US" sz="5400" dirty="0">
                <a:solidFill>
                  <a:schemeClr val="accent4">
                    <a:lumMod val="75000"/>
                  </a:schemeClr>
                </a:solidFill>
              </a:rPr>
            </a:br>
            <a:r>
              <a:rPr lang="en-US" sz="5400" dirty="0">
                <a:solidFill>
                  <a:schemeClr val="accent4">
                    <a:lumMod val="75000"/>
                  </a:schemeClr>
                </a:solidFill>
              </a:rPr>
              <a:t>Run workloads on any server</a:t>
            </a:r>
            <a:br>
              <a:rPr lang="en-US" sz="5400" dirty="0">
                <a:solidFill>
                  <a:schemeClr val="accent4">
                    <a:lumMod val="75000"/>
                  </a:schemeClr>
                </a:solidFill>
              </a:rPr>
            </a:br>
            <a:r>
              <a:rPr lang="en-US" sz="5400" dirty="0">
                <a:solidFill>
                  <a:schemeClr val="accent4">
                    <a:lumMod val="75000"/>
                  </a:schemeClr>
                </a:solidFill>
              </a:rPr>
              <a:t>And any cloud</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a:solidFill>
                  <a:schemeClr val="accent4">
                    <a:lumMod val="75000"/>
                  </a:schemeClr>
                </a:solidFill>
              </a:rPr>
              <a:t>Enable </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47929515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Integrate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0932468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Release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52874544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Participate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9463074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163979750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06627" y="2086775"/>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Basic knowledge of Linux / Unix command line</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Current Azure subscription </a:t>
            </a:r>
            <a:r>
              <a:rPr lang="mr-IN" sz="3600" kern="0" spc="-74" dirty="0">
                <a:ln w="3175">
                  <a:noFill/>
                </a:ln>
                <a:solidFill>
                  <a:srgbClr val="002060"/>
                </a:solidFill>
                <a:latin typeface="Segoe UI Light" panose="020B0502040204020203" pitchFamily="34" charset="0"/>
                <a:cs typeface="Segoe UI Light" panose="020B0502040204020203" pitchFamily="34" charset="0"/>
              </a:rPr>
              <a:t>–</a:t>
            </a:r>
            <a:r>
              <a:rPr lang="en-US" sz="3600" kern="0" spc="-74" dirty="0">
                <a:ln w="3175">
                  <a:noFill/>
                </a:ln>
                <a:solidFill>
                  <a:srgbClr val="002060"/>
                </a:solidFill>
                <a:latin typeface="Segoe UI Light" panose="020B0502040204020203" pitchFamily="34" charset="0"/>
                <a:cs typeface="Segoe UI Light" panose="020B0502040204020203" pitchFamily="34" charset="0"/>
              </a:rPr>
              <a:t> 30 Day Free Trial w/ $200 credit</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Systems Administration / Network Administration Experience</a:t>
            </a:r>
            <a:endParaRPr kumimoji="0" lang="en-US" sz="3600" b="0" i="0" u="none" strike="noStrike" kern="0" cap="none" spc="-74" normalizeH="0" baseline="0" noProof="0" dirty="0">
              <a:ln w="3175">
                <a:noFill/>
              </a:ln>
              <a:solidFill>
                <a:srgbClr val="00206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64152"/>
            <a:ext cx="11605915" cy="2975195"/>
          </a:xfrm>
        </p:spPr>
        <p:txBody>
          <a:bodyPr/>
          <a:lstStyle/>
          <a:p>
            <a:pPr algn="ctr"/>
            <a:r>
              <a:rPr lang="en-US" sz="3200" dirty="0">
                <a:solidFill>
                  <a:srgbClr val="002060"/>
                </a:solidFill>
              </a:rPr>
              <a:t>- Source control via GitHub </a:t>
            </a:r>
            <a:br>
              <a:rPr lang="en-US" sz="3200" dirty="0">
                <a:solidFill>
                  <a:srgbClr val="002060"/>
                </a:solidFill>
              </a:rPr>
            </a:br>
            <a:r>
              <a:rPr lang="en-US" sz="3200" dirty="0">
                <a:solidFill>
                  <a:srgbClr val="002060"/>
                </a:solidFill>
              </a:rPr>
              <a:t>- Setup VS Code</a:t>
            </a:r>
            <a:br>
              <a:rPr lang="en-US" sz="3200" dirty="0">
                <a:solidFill>
                  <a:srgbClr val="002060"/>
                </a:solidFill>
              </a:rPr>
            </a:br>
            <a:r>
              <a:rPr lang="en-US" sz="3200" dirty="0">
                <a:solidFill>
                  <a:srgbClr val="002060"/>
                </a:solidFill>
              </a:rPr>
              <a:t>- Setup desktop environment (Mac or Linux)</a:t>
            </a:r>
            <a:br>
              <a:rPr lang="en-US" sz="3200" dirty="0">
                <a:solidFill>
                  <a:srgbClr val="002060"/>
                </a:solidFill>
              </a:rPr>
            </a:br>
            <a:r>
              <a:rPr lang="en-US" sz="3200" dirty="0">
                <a:solidFill>
                  <a:srgbClr val="002060"/>
                </a:solidFill>
              </a:rPr>
              <a:t>- VS Code Integrated Terminal Demo</a:t>
            </a:r>
            <a:br>
              <a:rPr lang="en-US" sz="3200" dirty="0">
                <a:solidFill>
                  <a:srgbClr val="002060"/>
                </a:solidFill>
              </a:rPr>
            </a:br>
            <a:r>
              <a:rPr lang="en-US" sz="3200" dirty="0">
                <a:solidFill>
                  <a:srgbClr val="002060"/>
                </a:solidFill>
              </a:rPr>
              <a:t>- Azure Deployment Demo</a:t>
            </a:r>
            <a:br>
              <a:rPr lang="en-US" sz="3200" dirty="0">
                <a:solidFill>
                  <a:srgbClr val="002060"/>
                </a:solidFill>
              </a:rPr>
            </a:br>
            <a:r>
              <a:rPr lang="en-US" sz="3200" dirty="0">
                <a:solidFill>
                  <a:srgbClr val="002060"/>
                </a:solidFill>
              </a:rPr>
              <a:t>- Touch on Azure CLI</a:t>
            </a:r>
            <a:r>
              <a:rPr lang="en-US" sz="3200" dirty="0">
                <a:solidFill>
                  <a:schemeClr val="accent4">
                    <a:lumMod val="75000"/>
                  </a:schemeClr>
                </a:solidFill>
              </a:rPr>
              <a:t/>
            </a:r>
            <a:br>
              <a:rPr lang="en-US" sz="3200" dirty="0">
                <a:solidFill>
                  <a:schemeClr val="accent4">
                    <a:lumMod val="75000"/>
                  </a:schemeClr>
                </a:solidFill>
              </a:rPr>
            </a:br>
            <a:r>
              <a:rPr lang="en-US" sz="3200" dirty="0">
                <a:solidFill>
                  <a:schemeClr val="accent4">
                    <a:lumMod val="75000"/>
                  </a:schemeClr>
                </a:solidFill>
              </a:rPr>
              <a:t/>
            </a:r>
            <a:br>
              <a:rPr lang="en-US" sz="3200" dirty="0">
                <a:solidFill>
                  <a:schemeClr val="accent4">
                    <a:lumMod val="75000"/>
                  </a:schemeClr>
                </a:solidFill>
              </a:rPr>
            </a:br>
            <a:r>
              <a:rPr lang="en-US" sz="2000" dirty="0">
                <a:solidFill>
                  <a:schemeClr val="accent4">
                    <a:lumMod val="75000"/>
                  </a:schemeClr>
                </a:solidFill>
              </a:rPr>
              <a:t/>
            </a:r>
            <a:br>
              <a:rPr lang="en-US" sz="2000" dirty="0">
                <a:solidFill>
                  <a:schemeClr val="accent4">
                    <a:lumMod val="75000"/>
                  </a:schemeClr>
                </a:solidFill>
              </a:rPr>
            </a:br>
            <a:endParaRPr lang="en-US" sz="20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
        <p:nvSpPr>
          <p:cNvPr id="7" name="Title 2"/>
          <p:cNvSpPr txBox="1">
            <a:spLocks/>
          </p:cNvSpPr>
          <p:nvPr/>
        </p:nvSpPr>
        <p:spPr>
          <a:xfrm>
            <a:off x="1832440" y="599304"/>
            <a:ext cx="8754140" cy="106148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What we will cover</a:t>
            </a:r>
          </a:p>
          <a:p>
            <a:pPr algn="ctr"/>
            <a:endParaRPr lang="en-US" dirty="0"/>
          </a:p>
        </p:txBody>
      </p:sp>
    </p:spTree>
    <p:extLst>
      <p:ext uri="{BB962C8B-B14F-4D97-AF65-F5344CB8AC3E}">
        <p14:creationId xmlns:p14="http://schemas.microsoft.com/office/powerpoint/2010/main" val="130009304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809491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788" y="228600"/>
            <a:ext cx="9815362"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MAKE THE MOST OF YOUR EXPERIENCE</a:t>
            </a:r>
          </a:p>
        </p:txBody>
      </p:sp>
      <p:graphicFrame>
        <p:nvGraphicFramePr>
          <p:cNvPr id="7" name="Diagram 6"/>
          <p:cNvGraphicFramePr/>
          <p:nvPr>
            <p:extLst/>
          </p:nvPr>
        </p:nvGraphicFramePr>
        <p:xfrm>
          <a:off x="411480" y="1087583"/>
          <a:ext cx="10883766" cy="527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39033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a:hlinkClick r:id="rId2"/>
              </a:rPr>
              <a:t>https://github.com/jldeen/SVCC-AzureMgmtxplat</a:t>
            </a:r>
            <a:endParaRPr lang="en-US" sz="3600" dirty="0"/>
          </a:p>
          <a:p>
            <a:pPr lvl="1"/>
            <a:r>
              <a:rPr lang="en-US" dirty="0"/>
              <a:t>Deck</a:t>
            </a:r>
          </a:p>
          <a:p>
            <a:pPr lvl="1"/>
            <a:r>
              <a:rPr lang="en-US" dirty="0"/>
              <a:t>Install scripts</a:t>
            </a:r>
          </a:p>
          <a:p>
            <a:pPr lvl="1"/>
            <a:r>
              <a:rPr lang="en-US" dirty="0"/>
              <a:t>Deployment scripts</a:t>
            </a:r>
          </a:p>
          <a:p>
            <a:pPr lvl="1"/>
            <a:r>
              <a:rPr lang="en-US" dirty="0" err="1"/>
              <a:t>Settings.json</a:t>
            </a:r>
            <a:r>
              <a:rPr lang="en-US" dirty="0"/>
              <a:t> file for VS Code </a:t>
            </a:r>
            <a:r>
              <a:rPr lang="mr-IN" dirty="0"/>
              <a:t>–</a:t>
            </a:r>
            <a:r>
              <a:rPr lang="en-US" dirty="0"/>
              <a:t> Ubuntu, OS X, Windows</a:t>
            </a:r>
          </a:p>
          <a:p>
            <a:pPr lvl="1"/>
            <a:r>
              <a:rPr lang="en-US" dirty="0"/>
              <a:t>Extras</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2631910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4190918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7836860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15649</TotalTime>
  <Words>1961</Words>
  <Application>Microsoft Macintosh PowerPoint</Application>
  <PresentationFormat>Widescreen</PresentationFormat>
  <Paragraphs>317</Paragraphs>
  <Slides>27</Slides>
  <Notes>19</Notes>
  <HiddenSlides>5</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27</vt:i4>
      </vt:variant>
    </vt:vector>
  </HeadingPairs>
  <TitlesOfParts>
    <vt:vector size="54" baseType="lpstr">
      <vt:lpstr>Arial</vt:lpstr>
      <vt:lpstr>Arial Unicode MS</vt:lpstr>
      <vt:lpstr>Calibri</vt:lpstr>
      <vt:lpstr>Consolas</vt:lpstr>
      <vt:lpstr>Courier New</vt:lpstr>
      <vt:lpstr>Lucida Console</vt:lpstr>
      <vt:lpstr>Microsoft Yi Baiti</vt:lpstr>
      <vt:lpstr>MS PGothic</vt:lpstr>
      <vt:lpstr>ＭＳ Ｐゴシック</vt:lpstr>
      <vt:lpstr>OCR A Extended</vt:lpstr>
      <vt:lpstr>Segoe UI</vt:lpstr>
      <vt:lpstr>Segoe UI Light</vt:lpstr>
      <vt:lpstr>Segoe UI Semibold</vt:lpstr>
      <vt:lpstr>Segoe UI Semilight</vt:lpstr>
      <vt:lpstr>Times New Roman</vt:lpstr>
      <vt:lpstr>Wingdings</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PowerPoint Presentation</vt:lpstr>
      <vt:lpstr>PowerPoint Presentation</vt:lpstr>
      <vt:lpstr>PowerPoint Presentation</vt:lpstr>
      <vt:lpstr>PowerPoint Presentation</vt:lpstr>
      <vt:lpstr>“This is not your Dad’s Microsoft.”</vt:lpstr>
      <vt:lpstr>We’re Reimagining Microsoft</vt:lpstr>
      <vt:lpstr>PowerPoint Presentation</vt:lpstr>
      <vt:lpstr>PowerPoint Presentation</vt:lpstr>
      <vt:lpstr>PowerPoint Presentation</vt:lpstr>
      <vt:lpstr>Microsoft and Open Source</vt:lpstr>
      <vt:lpstr>Visual Studio Code  .Net Core PowerShell Core </vt:lpstr>
      <vt:lpstr>Use any client Run workloads on any server And any cloud</vt:lpstr>
      <vt:lpstr>Enable </vt:lpstr>
      <vt:lpstr>Integrate </vt:lpstr>
      <vt:lpstr>Release </vt:lpstr>
      <vt:lpstr>Participate </vt:lpstr>
      <vt:lpstr>Our Approach to Open Source in the Cloud</vt:lpstr>
      <vt:lpstr>Open Source Investments are Fueling the Momentum</vt:lpstr>
      <vt:lpstr>Azure: Delivering Open Source Innovation in the Cloud</vt:lpstr>
      <vt:lpstr>Assumptions</vt:lpstr>
      <vt:lpstr>- Source control via GitHub  - Setup VS Code - Setup desktop environment (Mac or Linux) - VS Code Integrated Terminal Demo - Azure Deployment Demo - Touch on Azure CLI   </vt:lpstr>
      <vt:lpstr>PowerPoint Presentation</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60</cp:revision>
  <dcterms:created xsi:type="dcterms:W3CDTF">2016-06-23T22:23:08Z</dcterms:created>
  <dcterms:modified xsi:type="dcterms:W3CDTF">2016-10-01T05:46:24Z</dcterms:modified>
</cp:coreProperties>
</file>